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9943445" cy="51127025"/>
  <p:notesSz cx="6858000" cy="9144000"/>
  <p:defaultTextStyle>
    <a:defPPr>
      <a:defRPr lang="zh-CN"/>
    </a:defPPr>
    <a:lvl1pPr marL="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3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1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9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7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6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>
        <p:scale>
          <a:sx n="50" d="100"/>
          <a:sy n="50" d="100"/>
        </p:scale>
        <p:origin x="1938" y="-5628"/>
      </p:cViewPr>
      <p:guideLst>
        <p:guide orient="horz" pos="16105"/>
        <p:guide pos="6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5785" y="15882523"/>
            <a:ext cx="16952199" cy="10959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65" y="28971981"/>
            <a:ext cx="13960634" cy="13065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3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0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6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3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388029" y="5503260"/>
            <a:ext cx="3531707" cy="1173554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5981" y="5503260"/>
            <a:ext cx="10269652" cy="117355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420" y="32853854"/>
            <a:ext cx="16952199" cy="10154395"/>
          </a:xfrm>
          <a:prstGeom prst="rect">
            <a:avLst/>
          </a:prstGeo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420" y="21669819"/>
            <a:ext cx="16952199" cy="111840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6682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3365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047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6730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33412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60095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6777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13460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5981" y="32096411"/>
            <a:ext cx="6900679" cy="90762309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19055" y="32096411"/>
            <a:ext cx="6900682" cy="90762309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444410"/>
            <a:ext cx="8811959" cy="47694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00" b="1"/>
            </a:lvl1pPr>
            <a:lvl2pPr marL="1266825" indent="0">
              <a:buNone/>
              <a:defRPr sz="5500" b="1"/>
            </a:lvl2pPr>
            <a:lvl3pPr marL="2533650" indent="0">
              <a:buNone/>
              <a:defRPr sz="5000" b="1"/>
            </a:lvl3pPr>
            <a:lvl4pPr marL="3800475" indent="0">
              <a:buNone/>
              <a:defRPr sz="4400" b="1"/>
            </a:lvl4pPr>
            <a:lvl5pPr marL="5067300" indent="0">
              <a:buNone/>
              <a:defRPr sz="4400" b="1"/>
            </a:lvl5pPr>
            <a:lvl6pPr marL="6334125" indent="0">
              <a:buNone/>
              <a:defRPr sz="4400" b="1"/>
            </a:lvl6pPr>
            <a:lvl7pPr marL="7600950" indent="0">
              <a:buNone/>
              <a:defRPr sz="4400" b="1"/>
            </a:lvl7pPr>
            <a:lvl8pPr marL="8867775" indent="0">
              <a:buNone/>
              <a:defRPr sz="4400" b="1"/>
            </a:lvl8pPr>
            <a:lvl9pPr marL="10134600" indent="0">
              <a:buNone/>
              <a:defRPr sz="4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7188" y="16213896"/>
            <a:ext cx="8811959" cy="29457218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131154" y="11444410"/>
            <a:ext cx="8815421" cy="47694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00" b="1"/>
            </a:lvl1pPr>
            <a:lvl2pPr marL="1266825" indent="0">
              <a:buNone/>
              <a:defRPr sz="5500" b="1"/>
            </a:lvl2pPr>
            <a:lvl3pPr marL="2533650" indent="0">
              <a:buNone/>
              <a:defRPr sz="5000" b="1"/>
            </a:lvl3pPr>
            <a:lvl4pPr marL="3800475" indent="0">
              <a:buNone/>
              <a:defRPr sz="4400" b="1"/>
            </a:lvl4pPr>
            <a:lvl5pPr marL="5067300" indent="0">
              <a:buNone/>
              <a:defRPr sz="4400" b="1"/>
            </a:lvl5pPr>
            <a:lvl6pPr marL="6334125" indent="0">
              <a:buNone/>
              <a:defRPr sz="4400" b="1"/>
            </a:lvl6pPr>
            <a:lvl7pPr marL="7600950" indent="0">
              <a:buNone/>
              <a:defRPr sz="4400" b="1"/>
            </a:lvl7pPr>
            <a:lvl8pPr marL="8867775" indent="0">
              <a:buNone/>
              <a:defRPr sz="4400" b="1"/>
            </a:lvl8pPr>
            <a:lvl9pPr marL="10134600" indent="0">
              <a:buNone/>
              <a:defRPr sz="4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131154" y="16213896"/>
            <a:ext cx="8815421" cy="29457218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91" y="2035613"/>
            <a:ext cx="6561359" cy="8663189"/>
          </a:xfrm>
          <a:prstGeom prst="rect">
            <a:avLst/>
          </a:prstGeo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7459" y="2035620"/>
            <a:ext cx="11149117" cy="43635498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7191" y="10698809"/>
            <a:ext cx="6561359" cy="349723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00"/>
            </a:lvl1pPr>
            <a:lvl2pPr marL="1266825" indent="0">
              <a:buNone/>
              <a:defRPr sz="3300"/>
            </a:lvl2pPr>
            <a:lvl3pPr marL="2533650" indent="0">
              <a:buNone/>
              <a:defRPr sz="2800"/>
            </a:lvl3pPr>
            <a:lvl4pPr marL="3800475" indent="0">
              <a:buNone/>
              <a:defRPr sz="2500"/>
            </a:lvl4pPr>
            <a:lvl5pPr marL="5067300" indent="0">
              <a:buNone/>
              <a:defRPr sz="2500"/>
            </a:lvl5pPr>
            <a:lvl6pPr marL="6334125" indent="0">
              <a:buNone/>
              <a:defRPr sz="2500"/>
            </a:lvl6pPr>
            <a:lvl7pPr marL="7600950" indent="0">
              <a:buNone/>
              <a:defRPr sz="2500"/>
            </a:lvl7pPr>
            <a:lvl8pPr marL="8867775" indent="0">
              <a:buNone/>
              <a:defRPr sz="2500"/>
            </a:lvl8pPr>
            <a:lvl9pPr marL="10134600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118" y="35788920"/>
            <a:ext cx="11966258" cy="4225083"/>
          </a:xfrm>
          <a:prstGeom prst="rect">
            <a:avLst/>
          </a:prstGeo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9118" y="4568295"/>
            <a:ext cx="11966258" cy="3067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900"/>
            </a:lvl1pPr>
            <a:lvl2pPr marL="1266825" indent="0">
              <a:buNone/>
              <a:defRPr sz="7800"/>
            </a:lvl2pPr>
            <a:lvl3pPr marL="2533650" indent="0">
              <a:buNone/>
              <a:defRPr sz="6600"/>
            </a:lvl3pPr>
            <a:lvl4pPr marL="3800475" indent="0">
              <a:buNone/>
              <a:defRPr sz="5500"/>
            </a:lvl4pPr>
            <a:lvl5pPr marL="5067300" indent="0">
              <a:buNone/>
              <a:defRPr sz="5500"/>
            </a:lvl5pPr>
            <a:lvl6pPr marL="6334125" indent="0">
              <a:buNone/>
              <a:defRPr sz="5500"/>
            </a:lvl6pPr>
            <a:lvl7pPr marL="7600950" indent="0">
              <a:buNone/>
              <a:defRPr sz="5500"/>
            </a:lvl7pPr>
            <a:lvl8pPr marL="8867775" indent="0">
              <a:buNone/>
              <a:defRPr sz="5500"/>
            </a:lvl8pPr>
            <a:lvl9pPr marL="10134600" indent="0">
              <a:buNone/>
              <a:defRPr sz="5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118" y="40014002"/>
            <a:ext cx="11966258" cy="600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00"/>
            </a:lvl1pPr>
            <a:lvl2pPr marL="1266825" indent="0">
              <a:buNone/>
              <a:defRPr sz="3300"/>
            </a:lvl2pPr>
            <a:lvl3pPr marL="2533650" indent="0">
              <a:buNone/>
              <a:defRPr sz="2800"/>
            </a:lvl3pPr>
            <a:lvl4pPr marL="3800475" indent="0">
              <a:buNone/>
              <a:defRPr sz="2500"/>
            </a:lvl4pPr>
            <a:lvl5pPr marL="5067300" indent="0">
              <a:buNone/>
              <a:defRPr sz="2500"/>
            </a:lvl5pPr>
            <a:lvl6pPr marL="6334125" indent="0">
              <a:buNone/>
              <a:defRPr sz="2500"/>
            </a:lvl6pPr>
            <a:lvl7pPr marL="7600950" indent="0">
              <a:buNone/>
              <a:defRPr sz="2500"/>
            </a:lvl7pPr>
            <a:lvl8pPr marL="8867775" indent="0">
              <a:buNone/>
              <a:defRPr sz="2500"/>
            </a:lvl8pPr>
            <a:lvl9pPr marL="10134600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3650" rtl="0" eaLnBrk="1" latinLnBrk="0" hangingPunct="1">
        <a:spcBef>
          <a:spcPct val="0"/>
        </a:spcBef>
        <a:buNone/>
        <a:defRPr sz="1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9960" indent="-949960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8670" indent="-791845" algn="l" defTabSz="2533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6674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3357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70039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6722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3404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50087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69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682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3365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0047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6730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3412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0095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6777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3460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hyperlink" Target="mailto:***@caas.ac.cn" TargetMode="Externa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年会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944080" cy="51135280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89313" y="23493810"/>
            <a:ext cx="87741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04604" y="4465168"/>
            <a:ext cx="15751175" cy="12715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3344" tIns="126672" rIns="253344" bIns="126672" anchor="ctr">
            <a:spAutoFit/>
          </a:bodyPr>
          <a:lstStyle/>
          <a:p>
            <a:pPr algn="ctr" eaLnBrk="0" hangingPunct="0"/>
            <a:r>
              <a:rPr lang="zh-CN" altLang="en-US" sz="6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墙报题目</a:t>
            </a:r>
            <a:endParaRPr lang="en-US" altLang="zh-CN" sz="6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72557" y="6409384"/>
            <a:ext cx="17065896" cy="9329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53344" tIns="126672" rIns="253344" bIns="126672" anchor="ctr">
            <a:spAutoFit/>
          </a:bodyPr>
          <a:lstStyle/>
          <a:p>
            <a:pPr algn="ctr" eaLnBrk="0" hangingPunct="0"/>
            <a:r>
              <a:rPr lang="zh-CN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作者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74763" y="7957397"/>
            <a:ext cx="17407705" cy="855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53344" tIns="126672" rIns="253344" bIns="126672" anchor="ctr">
            <a:spAutoFit/>
          </a:bodyPr>
          <a:lstStyle/>
          <a:p>
            <a:pPr algn="ctr" eaLnBrk="0" hangingPunct="0"/>
            <a:r>
              <a:rPr lang="en-US" altLang="zh-CN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作者单位信息，</a:t>
            </a:r>
            <a:r>
              <a:rPr lang="zh-CN" altLang="en-US" sz="3900" dirty="0">
                <a:latin typeface="Arial" panose="020B0604020202020204" pitchFamily="34" charset="0"/>
                <a:cs typeface="Arial" panose="020B0604020202020204" pitchFamily="34" charset="0"/>
              </a:rPr>
              <a:t>　*</a:t>
            </a:r>
            <a:r>
              <a:rPr lang="en-US" altLang="zh-CN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zh-CN" sz="3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***@***.**.</a:t>
            </a:r>
            <a:r>
              <a:rPr lang="en-US" altLang="zh-CN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endParaRPr lang="en-US" altLang="zh-CN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spect="1" noChangeArrowheads="1"/>
          </p:cNvSpPr>
          <p:nvPr/>
        </p:nvSpPr>
        <p:spPr bwMode="auto">
          <a:xfrm>
            <a:off x="971550" y="9967357"/>
            <a:ext cx="180149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 anchor="ctr"/>
          <a:lstStyle/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摘要     </a:t>
            </a:r>
            <a:endParaRPr lang="zh-CN" altLang="en-US" sz="38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 </a:t>
            </a:r>
            <a:endParaRPr lang="zh-CN" altLang="en-US" sz="38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998538" y="12457510"/>
            <a:ext cx="10410825" cy="79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en-US" altLang="zh-CN" sz="38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 </a:t>
            </a:r>
            <a:endParaRPr lang="en-US" altLang="zh-CN" sz="38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zh-CN" altLang="en-US" sz="38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1368088" y="22098397"/>
            <a:ext cx="7573962" cy="58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en-US" altLang="zh-CN" sz="38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</a:t>
            </a: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endParaRPr lang="en-US" altLang="zh-CN" sz="38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795338" y="36968510"/>
            <a:ext cx="18348325" cy="30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zh-CN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11368088" y="19288522"/>
            <a:ext cx="75739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XXX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1195388" y="28284206"/>
            <a:ext cx="10990262" cy="7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3590925" y="35939925"/>
            <a:ext cx="11890375" cy="7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344" tIns="126672" rIns="253344" bIns="126672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96925" y="40475297"/>
            <a:ext cx="18341975" cy="6257925"/>
          </a:xfrm>
          <a:prstGeom prst="rect">
            <a:avLst/>
          </a:prstGeom>
          <a:noFill/>
          <a:ln>
            <a:noFill/>
          </a:ln>
        </p:spPr>
        <p:txBody>
          <a:bodyPr lIns="253344" tIns="126672" rIns="253344" bIns="126672" anchor="ctr"/>
          <a:lstStyle>
            <a:lvl1pPr indent="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endParaRPr lang="en-US" altLang="zh-CN" sz="38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en-US" altLang="zh-CN" sz="38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8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墙报墙报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墙报内容</a:t>
            </a:r>
            <a:r>
              <a:rPr lang="en-US" altLang="zh-CN" sz="38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zh-CN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defRPr/>
            </a:pPr>
            <a:endParaRPr lang="zh-CN" alt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endParaRPr lang="zh-CN" alt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96925" y="9433322"/>
            <a:ext cx="18145125" cy="4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9" descr="D:\2009-2012微生物资源中心\会议文件\ICCC13\poster模板\pi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738" y="12476560"/>
            <a:ext cx="58134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D:\2009-2012微生物资源中心\会议文件\ICCC13\poster模板\pi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2415897"/>
            <a:ext cx="92710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 descr="D:\2009-2012微生物资源中心\会议文件\ICCC13\poster模板\pic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9556472"/>
            <a:ext cx="144049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13930313" y="14978460"/>
            <a:ext cx="3671887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 smtClean="0"/>
              <a:t>图</a:t>
            </a:r>
            <a:r>
              <a:rPr lang="en-US" altLang="zh-CN" sz="6600" dirty="0" smtClean="0"/>
              <a:t> </a:t>
            </a:r>
            <a:r>
              <a:rPr lang="en-US" altLang="zh-CN" sz="6600" dirty="0"/>
              <a:t>1</a:t>
            </a:r>
            <a:endParaRPr lang="zh-CN" altLang="en-US" sz="6600" dirty="0"/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4073525" y="24552672"/>
            <a:ext cx="3673475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 smtClean="0"/>
              <a:t>图</a:t>
            </a:r>
            <a:r>
              <a:rPr lang="en-US" altLang="zh-CN" sz="6600" dirty="0" smtClean="0"/>
              <a:t> </a:t>
            </a:r>
            <a:r>
              <a:rPr lang="en-US" altLang="zh-CN" sz="6600" dirty="0"/>
              <a:t>2</a:t>
            </a:r>
            <a:endParaRPr lang="zh-CN" altLang="en-US" sz="6600" dirty="0"/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6691313" y="32220297"/>
            <a:ext cx="3824287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 smtClean="0"/>
              <a:t>图</a:t>
            </a:r>
            <a:r>
              <a:rPr lang="en-US" altLang="zh-CN" sz="6600" dirty="0" smtClean="0"/>
              <a:t>3</a:t>
            </a:r>
            <a:endParaRPr lang="zh-CN" alt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WPS 演示</Application>
  <PresentationFormat>自定义</PresentationFormat>
  <Paragraphs>35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Times New Roman</vt:lpstr>
      <vt:lpstr>微软雅黑</vt:lpstr>
      <vt:lpstr>Arial Unicode MS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31</cp:revision>
  <dcterms:created xsi:type="dcterms:W3CDTF">2012-11-09T08:16:00Z</dcterms:created>
  <dcterms:modified xsi:type="dcterms:W3CDTF">2020-03-26T02:02:53Z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