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19943763" cy="51127025"/>
  <p:notesSz cx="6858000" cy="9144000"/>
  <p:custDataLst>
    <p:tags r:id="rId3"/>
  </p:custDataLst>
  <p:defaultTextStyle>
    <a:defPPr>
      <a:defRPr lang="zh-CN"/>
    </a:defPPr>
    <a:lvl1pPr marL="0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1pPr>
    <a:lvl2pPr marL="1266825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2pPr>
    <a:lvl3pPr marL="2533650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3pPr>
    <a:lvl4pPr marL="3800475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4pPr>
    <a:lvl5pPr marL="5067300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5pPr>
    <a:lvl6pPr marL="6334125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6pPr>
    <a:lvl7pPr marL="7600950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7pPr>
    <a:lvl8pPr marL="8867775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8pPr>
    <a:lvl9pPr marL="10134600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04">
          <p15:clr>
            <a:srgbClr val="A4A3A4"/>
          </p15:clr>
        </p15:guide>
        <p15:guide id="2" pos="62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5" autoAdjust="0"/>
    <p:restoredTop sz="94660"/>
  </p:normalViewPr>
  <p:slideViewPr>
    <p:cSldViewPr>
      <p:cViewPr>
        <p:scale>
          <a:sx n="66" d="100"/>
          <a:sy n="66" d="100"/>
        </p:scale>
        <p:origin x="954" y="-738"/>
      </p:cViewPr>
      <p:guideLst>
        <p:guide orient="horz" pos="16104"/>
        <p:guide pos="62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95785" y="15882523"/>
            <a:ext cx="16952199" cy="109591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991565" y="28971981"/>
            <a:ext cx="13960634" cy="1306579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66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533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800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067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334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600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86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0134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88" y="2047453"/>
            <a:ext cx="17949387" cy="85211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97188" y="11929644"/>
            <a:ext cx="17949387" cy="33741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75420" y="32853854"/>
            <a:ext cx="16952199" cy="10154395"/>
          </a:xfrm>
          <a:prstGeom prst="rect">
            <a:avLst/>
          </a:prstGeom>
        </p:spPr>
        <p:txBody>
          <a:bodyPr anchor="t"/>
          <a:lstStyle>
            <a:lvl1pPr algn="l">
              <a:defRPr sz="111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75420" y="21669819"/>
            <a:ext cx="16952199" cy="111840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1pPr>
            <a:lvl2pPr marL="1266825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2pPr>
            <a:lvl3pPr marL="253365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3pPr>
            <a:lvl4pPr marL="3800475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4pPr>
            <a:lvl5pPr marL="5067300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5pPr>
            <a:lvl6pPr marL="6334125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6pPr>
            <a:lvl7pPr marL="7600950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7pPr>
            <a:lvl8pPr marL="8867775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8pPr>
            <a:lvl9pPr marL="10134600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88" y="2047453"/>
            <a:ext cx="17949387" cy="85211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85981" y="32096411"/>
            <a:ext cx="6900679" cy="90762309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  <a:lvl2pPr>
              <a:defRPr sz="6600"/>
            </a:lvl2pPr>
            <a:lvl3pPr>
              <a:defRPr sz="55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019055" y="32096411"/>
            <a:ext cx="6900682" cy="90762309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  <a:lvl2pPr>
              <a:defRPr sz="6600"/>
            </a:lvl2pPr>
            <a:lvl3pPr>
              <a:defRPr sz="55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88" y="2047453"/>
            <a:ext cx="17949387" cy="85211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97188" y="11444410"/>
            <a:ext cx="8811959" cy="476948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600" b="1"/>
            </a:lvl1pPr>
            <a:lvl2pPr marL="1266825" indent="0">
              <a:buNone/>
              <a:defRPr sz="5500" b="1"/>
            </a:lvl2pPr>
            <a:lvl3pPr marL="2533650" indent="0">
              <a:buNone/>
              <a:defRPr sz="5000" b="1"/>
            </a:lvl3pPr>
            <a:lvl4pPr marL="3800475" indent="0">
              <a:buNone/>
              <a:defRPr sz="4400" b="1"/>
            </a:lvl4pPr>
            <a:lvl5pPr marL="5067300" indent="0">
              <a:buNone/>
              <a:defRPr sz="4400" b="1"/>
            </a:lvl5pPr>
            <a:lvl6pPr marL="6334125" indent="0">
              <a:buNone/>
              <a:defRPr sz="4400" b="1"/>
            </a:lvl6pPr>
            <a:lvl7pPr marL="7600950" indent="0">
              <a:buNone/>
              <a:defRPr sz="4400" b="1"/>
            </a:lvl7pPr>
            <a:lvl8pPr marL="8867775" indent="0">
              <a:buNone/>
              <a:defRPr sz="4400" b="1"/>
            </a:lvl8pPr>
            <a:lvl9pPr marL="10134600" indent="0">
              <a:buNone/>
              <a:defRPr sz="4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97188" y="16213896"/>
            <a:ext cx="8811959" cy="29457218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  <a:lvl2pPr>
              <a:defRPr sz="5500"/>
            </a:lvl2pPr>
            <a:lvl3pPr>
              <a:defRPr sz="50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131154" y="11444410"/>
            <a:ext cx="8815421" cy="476948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600" b="1"/>
            </a:lvl1pPr>
            <a:lvl2pPr marL="1266825" indent="0">
              <a:buNone/>
              <a:defRPr sz="5500" b="1"/>
            </a:lvl2pPr>
            <a:lvl3pPr marL="2533650" indent="0">
              <a:buNone/>
              <a:defRPr sz="5000" b="1"/>
            </a:lvl3pPr>
            <a:lvl4pPr marL="3800475" indent="0">
              <a:buNone/>
              <a:defRPr sz="4400" b="1"/>
            </a:lvl4pPr>
            <a:lvl5pPr marL="5067300" indent="0">
              <a:buNone/>
              <a:defRPr sz="4400" b="1"/>
            </a:lvl5pPr>
            <a:lvl6pPr marL="6334125" indent="0">
              <a:buNone/>
              <a:defRPr sz="4400" b="1"/>
            </a:lvl6pPr>
            <a:lvl7pPr marL="7600950" indent="0">
              <a:buNone/>
              <a:defRPr sz="4400" b="1"/>
            </a:lvl7pPr>
            <a:lvl8pPr marL="8867775" indent="0">
              <a:buNone/>
              <a:defRPr sz="4400" b="1"/>
            </a:lvl8pPr>
            <a:lvl9pPr marL="10134600" indent="0">
              <a:buNone/>
              <a:defRPr sz="4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131154" y="16213896"/>
            <a:ext cx="8815421" cy="29457218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  <a:lvl2pPr>
              <a:defRPr sz="5500"/>
            </a:lvl2pPr>
            <a:lvl3pPr>
              <a:defRPr sz="50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88" y="2047453"/>
            <a:ext cx="17949387" cy="85211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91" y="2035613"/>
            <a:ext cx="6561359" cy="8663189"/>
          </a:xfrm>
          <a:prstGeom prst="rect">
            <a:avLst/>
          </a:prstGeom>
        </p:spPr>
        <p:txBody>
          <a:bodyPr anchor="b"/>
          <a:lstStyle>
            <a:lvl1pPr algn="l">
              <a:defRPr sz="5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797459" y="2035620"/>
            <a:ext cx="11149117" cy="43635498"/>
          </a:xfrm>
          <a:prstGeom prst="rect">
            <a:avLst/>
          </a:prstGeom>
        </p:spPr>
        <p:txBody>
          <a:bodyPr/>
          <a:lstStyle>
            <a:lvl1pPr>
              <a:defRPr sz="8900"/>
            </a:lvl1pPr>
            <a:lvl2pPr>
              <a:defRPr sz="7800"/>
            </a:lvl2pPr>
            <a:lvl3pPr>
              <a:defRPr sz="66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97191" y="10698809"/>
            <a:ext cx="6561359" cy="349723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00"/>
            </a:lvl1pPr>
            <a:lvl2pPr marL="1266825" indent="0">
              <a:buNone/>
              <a:defRPr sz="3300"/>
            </a:lvl2pPr>
            <a:lvl3pPr marL="2533650" indent="0">
              <a:buNone/>
              <a:defRPr sz="2800"/>
            </a:lvl3pPr>
            <a:lvl4pPr marL="3800475" indent="0">
              <a:buNone/>
              <a:defRPr sz="2500"/>
            </a:lvl4pPr>
            <a:lvl5pPr marL="5067300" indent="0">
              <a:buNone/>
              <a:defRPr sz="2500"/>
            </a:lvl5pPr>
            <a:lvl6pPr marL="6334125" indent="0">
              <a:buNone/>
              <a:defRPr sz="2500"/>
            </a:lvl6pPr>
            <a:lvl7pPr marL="7600950" indent="0">
              <a:buNone/>
              <a:defRPr sz="2500"/>
            </a:lvl7pPr>
            <a:lvl8pPr marL="8867775" indent="0">
              <a:buNone/>
              <a:defRPr sz="2500"/>
            </a:lvl8pPr>
            <a:lvl9pPr marL="10134600" indent="0">
              <a:buNone/>
              <a:defRPr sz="25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09118" y="35788920"/>
            <a:ext cx="11966258" cy="4225083"/>
          </a:xfrm>
          <a:prstGeom prst="rect">
            <a:avLst/>
          </a:prstGeom>
        </p:spPr>
        <p:txBody>
          <a:bodyPr anchor="b"/>
          <a:lstStyle>
            <a:lvl1pPr algn="l">
              <a:defRPr sz="5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909118" y="4568295"/>
            <a:ext cx="11966258" cy="30676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/>
            </a:lvl1pPr>
            <a:lvl2pPr marL="1266825" indent="0">
              <a:buNone/>
              <a:defRPr sz="7800"/>
            </a:lvl2pPr>
            <a:lvl3pPr marL="2533650" indent="0">
              <a:buNone/>
              <a:defRPr sz="6600"/>
            </a:lvl3pPr>
            <a:lvl4pPr marL="3800475" indent="0">
              <a:buNone/>
              <a:defRPr sz="5500"/>
            </a:lvl4pPr>
            <a:lvl5pPr marL="5067300" indent="0">
              <a:buNone/>
              <a:defRPr sz="5500"/>
            </a:lvl5pPr>
            <a:lvl6pPr marL="6334125" indent="0">
              <a:buNone/>
              <a:defRPr sz="5500"/>
            </a:lvl6pPr>
            <a:lvl7pPr marL="7600950" indent="0">
              <a:buNone/>
              <a:defRPr sz="5500"/>
            </a:lvl7pPr>
            <a:lvl8pPr marL="8867775" indent="0">
              <a:buNone/>
              <a:defRPr sz="5500"/>
            </a:lvl8pPr>
            <a:lvl9pPr marL="10134600" indent="0">
              <a:buNone/>
              <a:defRPr sz="5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909118" y="40014002"/>
            <a:ext cx="11966258" cy="600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00"/>
            </a:lvl1pPr>
            <a:lvl2pPr marL="1266825" indent="0">
              <a:buNone/>
              <a:defRPr sz="3300"/>
            </a:lvl2pPr>
            <a:lvl3pPr marL="2533650" indent="0">
              <a:buNone/>
              <a:defRPr sz="2800"/>
            </a:lvl3pPr>
            <a:lvl4pPr marL="3800475" indent="0">
              <a:buNone/>
              <a:defRPr sz="2500"/>
            </a:lvl4pPr>
            <a:lvl5pPr marL="5067300" indent="0">
              <a:buNone/>
              <a:defRPr sz="2500"/>
            </a:lvl5pPr>
            <a:lvl6pPr marL="6334125" indent="0">
              <a:buNone/>
              <a:defRPr sz="2500"/>
            </a:lvl6pPr>
            <a:lvl7pPr marL="7600950" indent="0">
              <a:buNone/>
              <a:defRPr sz="2500"/>
            </a:lvl7pPr>
            <a:lvl8pPr marL="8867775" indent="0">
              <a:buNone/>
              <a:defRPr sz="2500"/>
            </a:lvl8pPr>
            <a:lvl9pPr marL="10134600" indent="0">
              <a:buNone/>
              <a:defRPr sz="25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88" y="2047453"/>
            <a:ext cx="17949387" cy="85211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97188" y="11929644"/>
            <a:ext cx="17949387" cy="33741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388029" y="5503260"/>
            <a:ext cx="3531707" cy="11735545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85981" y="5503260"/>
            <a:ext cx="10269652" cy="1173554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533650" rtl="0" eaLnBrk="1" latinLnBrk="0" hangingPunct="1">
        <a:spcBef>
          <a:spcPct val="0"/>
        </a:spcBef>
        <a:buNone/>
        <a:defRPr sz="1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49960" indent="-949960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1pPr>
      <a:lvl2pPr marL="2058670" indent="-791845" algn="l" defTabSz="2533650" rtl="0" eaLnBrk="1" latinLnBrk="0" hangingPunct="1">
        <a:spcBef>
          <a:spcPct val="20000"/>
        </a:spcBef>
        <a:buFont typeface="Arial" panose="020B0604020202020204" pitchFamily="34" charset="0"/>
        <a:buChar char="–"/>
        <a:defRPr sz="7800" kern="1200">
          <a:solidFill>
            <a:schemeClr val="tx1"/>
          </a:solidFill>
          <a:latin typeface="+mn-lt"/>
          <a:ea typeface="+mn-ea"/>
          <a:cs typeface="+mn-cs"/>
        </a:defRPr>
      </a:lvl2pPr>
      <a:lvl3pPr marL="3166745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4433570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–"/>
        <a:defRPr sz="5500" kern="1200">
          <a:solidFill>
            <a:schemeClr val="tx1"/>
          </a:solidFill>
          <a:latin typeface="+mn-lt"/>
          <a:ea typeface="+mn-ea"/>
          <a:cs typeface="+mn-cs"/>
        </a:defRPr>
      </a:lvl4pPr>
      <a:lvl5pPr marL="5700395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»"/>
        <a:defRPr sz="5500" kern="1200">
          <a:solidFill>
            <a:schemeClr val="tx1"/>
          </a:solidFill>
          <a:latin typeface="+mn-lt"/>
          <a:ea typeface="+mn-ea"/>
          <a:cs typeface="+mn-cs"/>
        </a:defRPr>
      </a:lvl5pPr>
      <a:lvl6pPr marL="6967220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6pPr>
      <a:lvl7pPr marL="8234045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7pPr>
      <a:lvl8pPr marL="9500870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8pPr>
      <a:lvl9pPr marL="10767695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1pPr>
      <a:lvl2pPr marL="1266825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533650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3800475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4pPr>
      <a:lvl5pPr marL="5067300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5pPr>
      <a:lvl6pPr marL="6334125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6pPr>
      <a:lvl7pPr marL="7600950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7pPr>
      <a:lvl8pPr marL="8867775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8pPr>
      <a:lvl9pPr marL="10134600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年会背景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942175" cy="51127025"/>
          </a:xfrm>
          <a:prstGeom prst="rect">
            <a:avLst/>
          </a:prstGeom>
        </p:spPr>
      </p:pic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3389914" y="23487369"/>
            <a:ext cx="8775959" cy="10252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253362" tIns="126681" rIns="253362" bIns="126681">
            <a:spAutoFit/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" name="Rectangle 14"/>
          <p:cNvSpPr>
            <a:spLocks noChangeAspect="1" noChangeArrowheads="1"/>
          </p:cNvSpPr>
          <p:nvPr/>
        </p:nvSpPr>
        <p:spPr bwMode="auto">
          <a:xfrm>
            <a:off x="898873" y="5799594"/>
            <a:ext cx="18146016" cy="105419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253362" tIns="126681" rIns="253362" bIns="126681" anchor="ctr">
            <a:spAutoFit/>
          </a:bodyPr>
          <a:lstStyle/>
          <a:p>
            <a:pPr indent="809625" algn="just">
              <a:lnSpc>
                <a:spcPct val="120000"/>
              </a:lnSpc>
            </a:pPr>
            <a:r>
              <a:rPr lang="zh-CN" altLang="en-US" sz="4800" b="1" dirty="0" smtClean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摘要</a:t>
            </a:r>
            <a:endParaRPr lang="en-US" altLang="zh-CN" sz="4800" b="1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2M4ZTRmOWJhZDIwODkzMzVlMzJhYTI1YTU1MjhlOGQ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BE9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自定义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楷体_GB2312</vt:lpstr>
      <vt:lpstr>宋体</vt:lpstr>
      <vt:lpstr>Arial</vt:lpstr>
      <vt:lpstr>Calibri</vt:lpstr>
      <vt:lpstr>Office 主题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NTKO</cp:lastModifiedBy>
  <cp:revision>37</cp:revision>
  <dcterms:created xsi:type="dcterms:W3CDTF">2012-11-09T08:16:00Z</dcterms:created>
  <dcterms:modified xsi:type="dcterms:W3CDTF">2022-08-03T07:13:07Z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2052-11.1.0.11753</vt:lpwstr>
  </property>
  <property fmtid="{D5CDD505-2E9C-101B-9397-08002B2CF9AE}" pid="3" name="ICV">
    <vt:lpwstr>0FDDB61A5A8244D4A9BDF1ADF5AB4C8F</vt:lpwstr>
  </property>
  <property fmtid="{D5CDD505-2E9C-101B-9397-08002B2CF9AE}" pid="4" name="commondata">
    <vt:lpwstr>eyJoZGlkIjoiM2M4ZTRmOWJhZDIwODkzMzVlMzJhYTI1YTU1MjhlOGQifQ==</vt:lpwstr>
  </property>
</Properties>
</file>