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</p:sldIdLst>
  <p:sldSz cx="19939000" cy="51127025"/>
  <p:notesSz cx="6858000" cy="9144000"/>
  <p:defaultTextStyle>
    <a:defPPr>
      <a:defRPr lang="zh-CN"/>
    </a:defPPr>
    <a:lvl1pPr marL="0" algn="l" defTabSz="4060850" rtl="0" eaLnBrk="1" latinLnBrk="0" hangingPunct="1">
      <a:defRPr sz="8000" kern="1200">
        <a:solidFill>
          <a:schemeClr val="tx1"/>
        </a:solidFill>
        <a:latin typeface="+mn-lt"/>
        <a:ea typeface="+mn-ea"/>
        <a:cs typeface="+mn-cs"/>
      </a:defRPr>
    </a:lvl1pPr>
    <a:lvl2pPr marL="2030425" algn="l" defTabSz="4060850" rtl="0" eaLnBrk="1" latinLnBrk="0" hangingPunct="1">
      <a:defRPr sz="8000" kern="1200">
        <a:solidFill>
          <a:schemeClr val="tx1"/>
        </a:solidFill>
        <a:latin typeface="+mn-lt"/>
        <a:ea typeface="+mn-ea"/>
        <a:cs typeface="+mn-cs"/>
      </a:defRPr>
    </a:lvl2pPr>
    <a:lvl3pPr marL="4060850" algn="l" defTabSz="4060850" rtl="0" eaLnBrk="1" latinLnBrk="0" hangingPunct="1">
      <a:defRPr sz="8000" kern="1200">
        <a:solidFill>
          <a:schemeClr val="tx1"/>
        </a:solidFill>
        <a:latin typeface="+mn-lt"/>
        <a:ea typeface="+mn-ea"/>
        <a:cs typeface="+mn-cs"/>
      </a:defRPr>
    </a:lvl3pPr>
    <a:lvl4pPr marL="6091276" algn="l" defTabSz="4060850" rtl="0" eaLnBrk="1" latinLnBrk="0" hangingPunct="1">
      <a:defRPr sz="8000" kern="1200">
        <a:solidFill>
          <a:schemeClr val="tx1"/>
        </a:solidFill>
        <a:latin typeface="+mn-lt"/>
        <a:ea typeface="+mn-ea"/>
        <a:cs typeface="+mn-cs"/>
      </a:defRPr>
    </a:lvl4pPr>
    <a:lvl5pPr marL="8121701" algn="l" defTabSz="4060850" rtl="0" eaLnBrk="1" latinLnBrk="0" hangingPunct="1">
      <a:defRPr sz="8000" kern="1200">
        <a:solidFill>
          <a:schemeClr val="tx1"/>
        </a:solidFill>
        <a:latin typeface="+mn-lt"/>
        <a:ea typeface="+mn-ea"/>
        <a:cs typeface="+mn-cs"/>
      </a:defRPr>
    </a:lvl5pPr>
    <a:lvl6pPr marL="10152126" algn="l" defTabSz="4060850" rtl="0" eaLnBrk="1" latinLnBrk="0" hangingPunct="1">
      <a:defRPr sz="8000" kern="1200">
        <a:solidFill>
          <a:schemeClr val="tx1"/>
        </a:solidFill>
        <a:latin typeface="+mn-lt"/>
        <a:ea typeface="+mn-ea"/>
        <a:cs typeface="+mn-cs"/>
      </a:defRPr>
    </a:lvl6pPr>
    <a:lvl7pPr marL="12182551" algn="l" defTabSz="4060850" rtl="0" eaLnBrk="1" latinLnBrk="0" hangingPunct="1">
      <a:defRPr sz="8000" kern="1200">
        <a:solidFill>
          <a:schemeClr val="tx1"/>
        </a:solidFill>
        <a:latin typeface="+mn-lt"/>
        <a:ea typeface="+mn-ea"/>
        <a:cs typeface="+mn-cs"/>
      </a:defRPr>
    </a:lvl7pPr>
    <a:lvl8pPr marL="14212976" algn="l" defTabSz="4060850" rtl="0" eaLnBrk="1" latinLnBrk="0" hangingPunct="1">
      <a:defRPr sz="8000" kern="1200">
        <a:solidFill>
          <a:schemeClr val="tx1"/>
        </a:solidFill>
        <a:latin typeface="+mn-lt"/>
        <a:ea typeface="+mn-ea"/>
        <a:cs typeface="+mn-cs"/>
      </a:defRPr>
    </a:lvl8pPr>
    <a:lvl9pPr marL="16243402" algn="l" defTabSz="4060850" rtl="0" eaLnBrk="1" latinLnBrk="0" hangingPunct="1">
      <a:defRPr sz="8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103">
          <p15:clr>
            <a:srgbClr val="A4A3A4"/>
          </p15:clr>
        </p15:guide>
        <p15:guide id="2" pos="62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0" d="100"/>
          <a:sy n="10" d="100"/>
        </p:scale>
        <p:origin x="-3294" y="360"/>
      </p:cViewPr>
      <p:guideLst>
        <p:guide orient="horz" pos="16103"/>
        <p:guide pos="62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1.xml"/><Relationship Id="rId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495425" y="15882520"/>
            <a:ext cx="16948150" cy="1095917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2990850" y="28971981"/>
            <a:ext cx="13957300" cy="1306579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0304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0608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0912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1217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1521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1825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42129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62434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2019/4/1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2019/4/1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575044" y="32853851"/>
            <a:ext cx="16948150" cy="10154395"/>
          </a:xfrm>
        </p:spPr>
        <p:txBody>
          <a:bodyPr anchor="t"/>
          <a:lstStyle>
            <a:lvl1pPr algn="l">
              <a:defRPr sz="178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575044" y="21669818"/>
            <a:ext cx="16948150" cy="11184033"/>
          </a:xfrm>
        </p:spPr>
        <p:txBody>
          <a:bodyPr anchor="b"/>
          <a:lstStyle>
            <a:lvl1pPr marL="0" indent="0">
              <a:buNone/>
              <a:defRPr sz="8900">
                <a:solidFill>
                  <a:schemeClr val="tx1">
                    <a:tint val="75000"/>
                  </a:schemeClr>
                </a:solidFill>
              </a:defRPr>
            </a:lvl1pPr>
            <a:lvl2pPr marL="2030425" indent="0">
              <a:buNone/>
              <a:defRPr sz="8000">
                <a:solidFill>
                  <a:schemeClr val="tx1">
                    <a:tint val="75000"/>
                  </a:schemeClr>
                </a:solidFill>
              </a:defRPr>
            </a:lvl2pPr>
            <a:lvl3pPr marL="4060850" indent="0">
              <a:buNone/>
              <a:defRPr sz="7100">
                <a:solidFill>
                  <a:schemeClr val="tx1">
                    <a:tint val="75000"/>
                  </a:schemeClr>
                </a:solidFill>
              </a:defRPr>
            </a:lvl3pPr>
            <a:lvl4pPr marL="6091276" indent="0">
              <a:buNone/>
              <a:defRPr sz="6200">
                <a:solidFill>
                  <a:schemeClr val="tx1">
                    <a:tint val="75000"/>
                  </a:schemeClr>
                </a:solidFill>
              </a:defRPr>
            </a:lvl4pPr>
            <a:lvl5pPr marL="8121701" indent="0">
              <a:buNone/>
              <a:defRPr sz="6200">
                <a:solidFill>
                  <a:schemeClr val="tx1">
                    <a:tint val="75000"/>
                  </a:schemeClr>
                </a:solidFill>
              </a:defRPr>
            </a:lvl5pPr>
            <a:lvl6pPr marL="10152126" indent="0">
              <a:buNone/>
              <a:defRPr sz="6200">
                <a:solidFill>
                  <a:schemeClr val="tx1">
                    <a:tint val="75000"/>
                  </a:schemeClr>
                </a:solidFill>
              </a:defRPr>
            </a:lvl6pPr>
            <a:lvl7pPr marL="12182551" indent="0">
              <a:buNone/>
              <a:defRPr sz="6200">
                <a:solidFill>
                  <a:schemeClr val="tx1">
                    <a:tint val="75000"/>
                  </a:schemeClr>
                </a:solidFill>
              </a:defRPr>
            </a:lvl7pPr>
            <a:lvl8pPr marL="14212976" indent="0">
              <a:buNone/>
              <a:defRPr sz="6200">
                <a:solidFill>
                  <a:schemeClr val="tx1">
                    <a:tint val="75000"/>
                  </a:schemeClr>
                </a:solidFill>
              </a:defRPr>
            </a:lvl8pPr>
            <a:lvl9pPr marL="16243402" indent="0">
              <a:buNone/>
              <a:defRPr sz="6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2019/4/1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996950" y="11929643"/>
            <a:ext cx="8806392" cy="33741473"/>
          </a:xfrm>
        </p:spPr>
        <p:txBody>
          <a:bodyPr/>
          <a:lstStyle>
            <a:lvl1pPr>
              <a:defRPr sz="12400"/>
            </a:lvl1pPr>
            <a:lvl2pPr>
              <a:defRPr sz="10700"/>
            </a:lvl2pPr>
            <a:lvl3pPr>
              <a:defRPr sz="8900"/>
            </a:lvl3pPr>
            <a:lvl4pPr>
              <a:defRPr sz="8000"/>
            </a:lvl4pPr>
            <a:lvl5pPr>
              <a:defRPr sz="8000"/>
            </a:lvl5pPr>
            <a:lvl6pPr>
              <a:defRPr sz="8000"/>
            </a:lvl6pPr>
            <a:lvl7pPr>
              <a:defRPr sz="8000"/>
            </a:lvl7pPr>
            <a:lvl8pPr>
              <a:defRPr sz="8000"/>
            </a:lvl8pPr>
            <a:lvl9pPr>
              <a:defRPr sz="8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0135658" y="11929643"/>
            <a:ext cx="8806392" cy="33741473"/>
          </a:xfrm>
        </p:spPr>
        <p:txBody>
          <a:bodyPr/>
          <a:lstStyle>
            <a:lvl1pPr>
              <a:defRPr sz="12400"/>
            </a:lvl1pPr>
            <a:lvl2pPr>
              <a:defRPr sz="10700"/>
            </a:lvl2pPr>
            <a:lvl3pPr>
              <a:defRPr sz="8900"/>
            </a:lvl3pPr>
            <a:lvl4pPr>
              <a:defRPr sz="8000"/>
            </a:lvl4pPr>
            <a:lvl5pPr>
              <a:defRPr sz="8000"/>
            </a:lvl5pPr>
            <a:lvl6pPr>
              <a:defRPr sz="8000"/>
            </a:lvl6pPr>
            <a:lvl7pPr>
              <a:defRPr sz="8000"/>
            </a:lvl7pPr>
            <a:lvl8pPr>
              <a:defRPr sz="8000"/>
            </a:lvl8pPr>
            <a:lvl9pPr>
              <a:defRPr sz="8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2019/4/1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96950" y="11444410"/>
            <a:ext cx="8809854" cy="4769485"/>
          </a:xfrm>
        </p:spPr>
        <p:txBody>
          <a:bodyPr anchor="b"/>
          <a:lstStyle>
            <a:lvl1pPr marL="0" indent="0">
              <a:buNone/>
              <a:defRPr sz="10700" b="1"/>
            </a:lvl1pPr>
            <a:lvl2pPr marL="2030425" indent="0">
              <a:buNone/>
              <a:defRPr sz="8900" b="1"/>
            </a:lvl2pPr>
            <a:lvl3pPr marL="4060850" indent="0">
              <a:buNone/>
              <a:defRPr sz="8000" b="1"/>
            </a:lvl3pPr>
            <a:lvl4pPr marL="6091276" indent="0">
              <a:buNone/>
              <a:defRPr sz="7100" b="1"/>
            </a:lvl4pPr>
            <a:lvl5pPr marL="8121701" indent="0">
              <a:buNone/>
              <a:defRPr sz="7100" b="1"/>
            </a:lvl5pPr>
            <a:lvl6pPr marL="10152126" indent="0">
              <a:buNone/>
              <a:defRPr sz="7100" b="1"/>
            </a:lvl6pPr>
            <a:lvl7pPr marL="12182551" indent="0">
              <a:buNone/>
              <a:defRPr sz="7100" b="1"/>
            </a:lvl7pPr>
            <a:lvl8pPr marL="14212976" indent="0">
              <a:buNone/>
              <a:defRPr sz="7100" b="1"/>
            </a:lvl8pPr>
            <a:lvl9pPr marL="16243402" indent="0">
              <a:buNone/>
              <a:defRPr sz="71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996950" y="16213894"/>
            <a:ext cx="8809854" cy="29457218"/>
          </a:xfrm>
        </p:spPr>
        <p:txBody>
          <a:bodyPr/>
          <a:lstStyle>
            <a:lvl1pPr>
              <a:defRPr sz="10700"/>
            </a:lvl1pPr>
            <a:lvl2pPr>
              <a:defRPr sz="8900"/>
            </a:lvl2pPr>
            <a:lvl3pPr>
              <a:defRPr sz="8000"/>
            </a:lvl3pPr>
            <a:lvl4pPr>
              <a:defRPr sz="7100"/>
            </a:lvl4pPr>
            <a:lvl5pPr>
              <a:defRPr sz="7100"/>
            </a:lvl5pPr>
            <a:lvl6pPr>
              <a:defRPr sz="7100"/>
            </a:lvl6pPr>
            <a:lvl7pPr>
              <a:defRPr sz="7100"/>
            </a:lvl7pPr>
            <a:lvl8pPr>
              <a:defRPr sz="7100"/>
            </a:lvl8pPr>
            <a:lvl9pPr>
              <a:defRPr sz="71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10128736" y="11444410"/>
            <a:ext cx="8813315" cy="4769485"/>
          </a:xfrm>
        </p:spPr>
        <p:txBody>
          <a:bodyPr anchor="b"/>
          <a:lstStyle>
            <a:lvl1pPr marL="0" indent="0">
              <a:buNone/>
              <a:defRPr sz="10700" b="1"/>
            </a:lvl1pPr>
            <a:lvl2pPr marL="2030425" indent="0">
              <a:buNone/>
              <a:defRPr sz="8900" b="1"/>
            </a:lvl2pPr>
            <a:lvl3pPr marL="4060850" indent="0">
              <a:buNone/>
              <a:defRPr sz="8000" b="1"/>
            </a:lvl3pPr>
            <a:lvl4pPr marL="6091276" indent="0">
              <a:buNone/>
              <a:defRPr sz="7100" b="1"/>
            </a:lvl4pPr>
            <a:lvl5pPr marL="8121701" indent="0">
              <a:buNone/>
              <a:defRPr sz="7100" b="1"/>
            </a:lvl5pPr>
            <a:lvl6pPr marL="10152126" indent="0">
              <a:buNone/>
              <a:defRPr sz="7100" b="1"/>
            </a:lvl6pPr>
            <a:lvl7pPr marL="12182551" indent="0">
              <a:buNone/>
              <a:defRPr sz="7100" b="1"/>
            </a:lvl7pPr>
            <a:lvl8pPr marL="14212976" indent="0">
              <a:buNone/>
              <a:defRPr sz="7100" b="1"/>
            </a:lvl8pPr>
            <a:lvl9pPr marL="16243402" indent="0">
              <a:buNone/>
              <a:defRPr sz="71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10128736" y="16213894"/>
            <a:ext cx="8813315" cy="29457218"/>
          </a:xfrm>
        </p:spPr>
        <p:txBody>
          <a:bodyPr/>
          <a:lstStyle>
            <a:lvl1pPr>
              <a:defRPr sz="10700"/>
            </a:lvl1pPr>
            <a:lvl2pPr>
              <a:defRPr sz="8900"/>
            </a:lvl2pPr>
            <a:lvl3pPr>
              <a:defRPr sz="8000"/>
            </a:lvl3pPr>
            <a:lvl4pPr>
              <a:defRPr sz="7100"/>
            </a:lvl4pPr>
            <a:lvl5pPr>
              <a:defRPr sz="7100"/>
            </a:lvl5pPr>
            <a:lvl6pPr>
              <a:defRPr sz="7100"/>
            </a:lvl6pPr>
            <a:lvl7pPr>
              <a:defRPr sz="7100"/>
            </a:lvl7pPr>
            <a:lvl8pPr>
              <a:defRPr sz="7100"/>
            </a:lvl8pPr>
            <a:lvl9pPr>
              <a:defRPr sz="71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2019/4/1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2019/4/1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2019/4/1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96951" y="2035613"/>
            <a:ext cx="6559794" cy="8663190"/>
          </a:xfrm>
        </p:spPr>
        <p:txBody>
          <a:bodyPr anchor="b"/>
          <a:lstStyle>
            <a:lvl1pPr algn="l">
              <a:defRPr sz="89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795595" y="2035617"/>
            <a:ext cx="11146455" cy="43635499"/>
          </a:xfrm>
        </p:spPr>
        <p:txBody>
          <a:bodyPr/>
          <a:lstStyle>
            <a:lvl1pPr>
              <a:defRPr sz="14200"/>
            </a:lvl1pPr>
            <a:lvl2pPr>
              <a:defRPr sz="12400"/>
            </a:lvl2pPr>
            <a:lvl3pPr>
              <a:defRPr sz="10700"/>
            </a:lvl3pPr>
            <a:lvl4pPr>
              <a:defRPr sz="8900"/>
            </a:lvl4pPr>
            <a:lvl5pPr>
              <a:defRPr sz="8900"/>
            </a:lvl5pPr>
            <a:lvl6pPr>
              <a:defRPr sz="8900"/>
            </a:lvl6pPr>
            <a:lvl7pPr>
              <a:defRPr sz="8900"/>
            </a:lvl7pPr>
            <a:lvl8pPr>
              <a:defRPr sz="8900"/>
            </a:lvl8pPr>
            <a:lvl9pPr>
              <a:defRPr sz="8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996951" y="10698807"/>
            <a:ext cx="6559794" cy="34972309"/>
          </a:xfrm>
        </p:spPr>
        <p:txBody>
          <a:bodyPr/>
          <a:lstStyle>
            <a:lvl1pPr marL="0" indent="0">
              <a:buNone/>
              <a:defRPr sz="6200"/>
            </a:lvl1pPr>
            <a:lvl2pPr marL="2030425" indent="0">
              <a:buNone/>
              <a:defRPr sz="5300"/>
            </a:lvl2pPr>
            <a:lvl3pPr marL="4060850" indent="0">
              <a:buNone/>
              <a:defRPr sz="4400"/>
            </a:lvl3pPr>
            <a:lvl4pPr marL="6091276" indent="0">
              <a:buNone/>
              <a:defRPr sz="4000"/>
            </a:lvl4pPr>
            <a:lvl5pPr marL="8121701" indent="0">
              <a:buNone/>
              <a:defRPr sz="4000"/>
            </a:lvl5pPr>
            <a:lvl6pPr marL="10152126" indent="0">
              <a:buNone/>
              <a:defRPr sz="4000"/>
            </a:lvl6pPr>
            <a:lvl7pPr marL="12182551" indent="0">
              <a:buNone/>
              <a:defRPr sz="4000"/>
            </a:lvl7pPr>
            <a:lvl8pPr marL="14212976" indent="0">
              <a:buNone/>
              <a:defRPr sz="4000"/>
            </a:lvl8pPr>
            <a:lvl9pPr marL="16243402" indent="0">
              <a:buNone/>
              <a:defRPr sz="4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2019/4/1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908184" y="35788918"/>
            <a:ext cx="11963400" cy="4225084"/>
          </a:xfrm>
        </p:spPr>
        <p:txBody>
          <a:bodyPr anchor="b"/>
          <a:lstStyle>
            <a:lvl1pPr algn="l">
              <a:defRPr sz="89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908184" y="4568294"/>
            <a:ext cx="11963400" cy="30676215"/>
          </a:xfrm>
        </p:spPr>
        <p:txBody>
          <a:bodyPr/>
          <a:lstStyle>
            <a:lvl1pPr marL="0" indent="0">
              <a:buNone/>
              <a:defRPr sz="14200"/>
            </a:lvl1pPr>
            <a:lvl2pPr marL="2030425" indent="0">
              <a:buNone/>
              <a:defRPr sz="12400"/>
            </a:lvl2pPr>
            <a:lvl3pPr marL="4060850" indent="0">
              <a:buNone/>
              <a:defRPr sz="10700"/>
            </a:lvl3pPr>
            <a:lvl4pPr marL="6091276" indent="0">
              <a:buNone/>
              <a:defRPr sz="8900"/>
            </a:lvl4pPr>
            <a:lvl5pPr marL="8121701" indent="0">
              <a:buNone/>
              <a:defRPr sz="8900"/>
            </a:lvl5pPr>
            <a:lvl6pPr marL="10152126" indent="0">
              <a:buNone/>
              <a:defRPr sz="8900"/>
            </a:lvl6pPr>
            <a:lvl7pPr marL="12182551" indent="0">
              <a:buNone/>
              <a:defRPr sz="8900"/>
            </a:lvl7pPr>
            <a:lvl8pPr marL="14212976" indent="0">
              <a:buNone/>
              <a:defRPr sz="8900"/>
            </a:lvl8pPr>
            <a:lvl9pPr marL="16243402" indent="0">
              <a:buNone/>
              <a:defRPr sz="89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908184" y="40014002"/>
            <a:ext cx="11963400" cy="6000321"/>
          </a:xfrm>
        </p:spPr>
        <p:txBody>
          <a:bodyPr/>
          <a:lstStyle>
            <a:lvl1pPr marL="0" indent="0">
              <a:buNone/>
              <a:defRPr sz="6200"/>
            </a:lvl1pPr>
            <a:lvl2pPr marL="2030425" indent="0">
              <a:buNone/>
              <a:defRPr sz="5300"/>
            </a:lvl2pPr>
            <a:lvl3pPr marL="4060850" indent="0">
              <a:buNone/>
              <a:defRPr sz="4400"/>
            </a:lvl3pPr>
            <a:lvl4pPr marL="6091276" indent="0">
              <a:buNone/>
              <a:defRPr sz="4000"/>
            </a:lvl4pPr>
            <a:lvl5pPr marL="8121701" indent="0">
              <a:buNone/>
              <a:defRPr sz="4000"/>
            </a:lvl5pPr>
            <a:lvl6pPr marL="10152126" indent="0">
              <a:buNone/>
              <a:defRPr sz="4000"/>
            </a:lvl6pPr>
            <a:lvl7pPr marL="12182551" indent="0">
              <a:buNone/>
              <a:defRPr sz="4000"/>
            </a:lvl7pPr>
            <a:lvl8pPr marL="14212976" indent="0">
              <a:buNone/>
              <a:defRPr sz="4000"/>
            </a:lvl8pPr>
            <a:lvl9pPr marL="16243402" indent="0">
              <a:buNone/>
              <a:defRPr sz="4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2019/4/1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2019/4/1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4455775" y="2047455"/>
            <a:ext cx="4486275" cy="43623661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996950" y="2047455"/>
            <a:ext cx="13126508" cy="43623661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2019/4/1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495425" y="15882938"/>
            <a:ext cx="16948150" cy="1095851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2990850" y="28971875"/>
            <a:ext cx="13957300" cy="1306512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67D99-BF77-4FA6-903A-CC006724CD99}" type="datetimeFigureOut">
              <a:rPr lang="zh-CN" altLang="en-US" smtClean="0"/>
              <a:pPr/>
              <a:t>2019/4/1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FEE70-1D3A-49C2-A953-B71395FC665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310555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67D99-BF77-4FA6-903A-CC006724CD99}" type="datetimeFigureOut">
              <a:rPr lang="zh-CN" altLang="en-US" smtClean="0"/>
              <a:pPr/>
              <a:t>2019/4/1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FEE70-1D3A-49C2-A953-B71395FC665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642855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574800" y="32853313"/>
            <a:ext cx="16948150" cy="10155237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574800" y="21669375"/>
            <a:ext cx="16948150" cy="111839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67D99-BF77-4FA6-903A-CC006724CD99}" type="datetimeFigureOut">
              <a:rPr lang="zh-CN" altLang="en-US" smtClean="0"/>
              <a:pPr/>
              <a:t>2019/4/1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FEE70-1D3A-49C2-A953-B71395FC665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478899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996950" y="11930063"/>
            <a:ext cx="8896350" cy="3374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0045700" y="11930063"/>
            <a:ext cx="8896350" cy="3374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67D99-BF77-4FA6-903A-CC006724CD99}" type="datetimeFigureOut">
              <a:rPr lang="zh-CN" altLang="en-US" smtClean="0"/>
              <a:pPr/>
              <a:t>2019/4/1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FEE70-1D3A-49C2-A953-B71395FC665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264031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96950" y="11444288"/>
            <a:ext cx="8810625" cy="4768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996950" y="16213138"/>
            <a:ext cx="8810625" cy="294576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10128250" y="11444288"/>
            <a:ext cx="8813800" cy="4768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10128250" y="16213138"/>
            <a:ext cx="8813800" cy="294576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67D99-BF77-4FA6-903A-CC006724CD99}" type="datetimeFigureOut">
              <a:rPr lang="zh-CN" altLang="en-US" smtClean="0"/>
              <a:pPr/>
              <a:t>2019/4/1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FEE70-1D3A-49C2-A953-B71395FC665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029264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67D99-BF77-4FA6-903A-CC006724CD99}" type="datetimeFigureOut">
              <a:rPr lang="zh-CN" altLang="en-US" smtClean="0"/>
              <a:pPr/>
              <a:t>2019/4/1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FEE70-1D3A-49C2-A953-B71395FC665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731332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67D99-BF77-4FA6-903A-CC006724CD99}" type="datetimeFigureOut">
              <a:rPr lang="zh-CN" altLang="en-US" smtClean="0"/>
              <a:pPr/>
              <a:t>2019/4/1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FEE70-1D3A-49C2-A953-B71395FC665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855694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96950" y="2035175"/>
            <a:ext cx="6559550" cy="866298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796213" y="2035175"/>
            <a:ext cx="11145837" cy="436356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996950" y="10698163"/>
            <a:ext cx="6559550" cy="3497262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67D99-BF77-4FA6-903A-CC006724CD99}" type="datetimeFigureOut">
              <a:rPr lang="zh-CN" altLang="en-US" smtClean="0"/>
              <a:pPr/>
              <a:t>2019/4/1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FEE70-1D3A-49C2-A953-B71395FC665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126524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908425" y="35788600"/>
            <a:ext cx="11963400" cy="42259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908425" y="4568825"/>
            <a:ext cx="11963400" cy="3067526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908425" y="40014525"/>
            <a:ext cx="11963400" cy="59991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67D99-BF77-4FA6-903A-CC006724CD99}" type="datetimeFigureOut">
              <a:rPr lang="zh-CN" altLang="en-US" smtClean="0"/>
              <a:pPr/>
              <a:t>2019/4/1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FEE70-1D3A-49C2-A953-B71395FC665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352239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67D99-BF77-4FA6-903A-CC006724CD99}" type="datetimeFigureOut">
              <a:rPr lang="zh-CN" altLang="en-US" smtClean="0"/>
              <a:pPr/>
              <a:t>2019/4/1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FEE70-1D3A-49C2-A953-B71395FC665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5316438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4455775" y="2047875"/>
            <a:ext cx="4486275" cy="43622913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996950" y="2047875"/>
            <a:ext cx="13306425" cy="43622913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67D99-BF77-4FA6-903A-CC006724CD99}" type="datetimeFigureOut">
              <a:rPr lang="zh-CN" altLang="en-US" smtClean="0"/>
              <a:pPr/>
              <a:t>2019/4/1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FEE70-1D3A-49C2-A953-B71395FC665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74398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996950" y="2047452"/>
            <a:ext cx="17945100" cy="8521171"/>
          </a:xfrm>
          <a:prstGeom prst="rect">
            <a:avLst/>
          </a:prstGeom>
        </p:spPr>
        <p:txBody>
          <a:bodyPr vert="horz" lIns="406085" tIns="203043" rIns="406085" bIns="203043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96950" y="11929643"/>
            <a:ext cx="17945100" cy="33741473"/>
          </a:xfrm>
          <a:prstGeom prst="rect">
            <a:avLst/>
          </a:prstGeom>
        </p:spPr>
        <p:txBody>
          <a:bodyPr vert="horz" lIns="406085" tIns="203043" rIns="406085" bIns="203043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996950" y="47387181"/>
            <a:ext cx="4652433" cy="2722041"/>
          </a:xfrm>
          <a:prstGeom prst="rect">
            <a:avLst/>
          </a:prstGeom>
        </p:spPr>
        <p:txBody>
          <a:bodyPr vert="horz" lIns="406085" tIns="203043" rIns="406085" bIns="203043" rtlCol="0" anchor="ctr"/>
          <a:lstStyle>
            <a:lvl1pPr algn="l">
              <a:defRPr sz="5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2019/4/1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6812492" y="47387181"/>
            <a:ext cx="6314017" cy="2722041"/>
          </a:xfrm>
          <a:prstGeom prst="rect">
            <a:avLst/>
          </a:prstGeom>
        </p:spPr>
        <p:txBody>
          <a:bodyPr vert="horz" lIns="406085" tIns="203043" rIns="406085" bIns="203043" rtlCol="0" anchor="ctr"/>
          <a:lstStyle>
            <a:lvl1pPr algn="ctr">
              <a:defRPr sz="5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14289617" y="47387181"/>
            <a:ext cx="4652433" cy="2722041"/>
          </a:xfrm>
          <a:prstGeom prst="rect">
            <a:avLst/>
          </a:prstGeom>
        </p:spPr>
        <p:txBody>
          <a:bodyPr vert="horz" lIns="406085" tIns="203043" rIns="406085" bIns="203043" rtlCol="0" anchor="ctr"/>
          <a:lstStyle>
            <a:lvl1pPr algn="r">
              <a:defRPr sz="5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060850" rtl="0" eaLnBrk="1" latinLnBrk="0" hangingPunct="1">
        <a:spcBef>
          <a:spcPct val="0"/>
        </a:spcBef>
        <a:buNone/>
        <a:defRPr sz="19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22819" indent="-1522819" algn="l" defTabSz="4060850" rtl="0" eaLnBrk="1" latinLnBrk="0" hangingPunct="1">
        <a:spcBef>
          <a:spcPct val="20000"/>
        </a:spcBef>
        <a:buFont typeface="Arial" pitchFamily="34" charset="0"/>
        <a:buChar char="•"/>
        <a:defRPr sz="14200" kern="1200">
          <a:solidFill>
            <a:schemeClr val="tx1"/>
          </a:solidFill>
          <a:latin typeface="+mn-lt"/>
          <a:ea typeface="+mn-ea"/>
          <a:cs typeface="+mn-cs"/>
        </a:defRPr>
      </a:lvl1pPr>
      <a:lvl2pPr marL="3299441" indent="-1269016" algn="l" defTabSz="4060850" rtl="0" eaLnBrk="1" latinLnBrk="0" hangingPunct="1">
        <a:spcBef>
          <a:spcPct val="20000"/>
        </a:spcBef>
        <a:buFont typeface="Arial" pitchFamily="34" charset="0"/>
        <a:buChar char="–"/>
        <a:defRPr sz="12400" kern="1200">
          <a:solidFill>
            <a:schemeClr val="tx1"/>
          </a:solidFill>
          <a:latin typeface="+mn-lt"/>
          <a:ea typeface="+mn-ea"/>
          <a:cs typeface="+mn-cs"/>
        </a:defRPr>
      </a:lvl2pPr>
      <a:lvl3pPr marL="5076063" indent="-1015213" algn="l" defTabSz="4060850" rtl="0" eaLnBrk="1" latinLnBrk="0" hangingPunct="1">
        <a:spcBef>
          <a:spcPct val="20000"/>
        </a:spcBef>
        <a:buFont typeface="Arial" pitchFamily="34" charset="0"/>
        <a:buChar char="•"/>
        <a:defRPr sz="10700" kern="1200">
          <a:solidFill>
            <a:schemeClr val="tx1"/>
          </a:solidFill>
          <a:latin typeface="+mn-lt"/>
          <a:ea typeface="+mn-ea"/>
          <a:cs typeface="+mn-cs"/>
        </a:defRPr>
      </a:lvl3pPr>
      <a:lvl4pPr marL="7106488" indent="-1015213" algn="l" defTabSz="4060850" rtl="0" eaLnBrk="1" latinLnBrk="0" hangingPunct="1">
        <a:spcBef>
          <a:spcPct val="20000"/>
        </a:spcBef>
        <a:buFont typeface="Arial" pitchFamily="34" charset="0"/>
        <a:buChar char="–"/>
        <a:defRPr sz="8900" kern="1200">
          <a:solidFill>
            <a:schemeClr val="tx1"/>
          </a:solidFill>
          <a:latin typeface="+mn-lt"/>
          <a:ea typeface="+mn-ea"/>
          <a:cs typeface="+mn-cs"/>
        </a:defRPr>
      </a:lvl4pPr>
      <a:lvl5pPr marL="9136913" indent="-1015213" algn="l" defTabSz="4060850" rtl="0" eaLnBrk="1" latinLnBrk="0" hangingPunct="1">
        <a:spcBef>
          <a:spcPct val="20000"/>
        </a:spcBef>
        <a:buFont typeface="Arial" pitchFamily="34" charset="0"/>
        <a:buChar char="»"/>
        <a:defRPr sz="8900" kern="1200">
          <a:solidFill>
            <a:schemeClr val="tx1"/>
          </a:solidFill>
          <a:latin typeface="+mn-lt"/>
          <a:ea typeface="+mn-ea"/>
          <a:cs typeface="+mn-cs"/>
        </a:defRPr>
      </a:lvl5pPr>
      <a:lvl6pPr marL="11167339" indent="-1015213" algn="l" defTabSz="4060850" rtl="0" eaLnBrk="1" latinLnBrk="0" hangingPunct="1">
        <a:spcBef>
          <a:spcPct val="20000"/>
        </a:spcBef>
        <a:buFont typeface="Arial" pitchFamily="34" charset="0"/>
        <a:buChar char="•"/>
        <a:defRPr sz="8900" kern="1200">
          <a:solidFill>
            <a:schemeClr val="tx1"/>
          </a:solidFill>
          <a:latin typeface="+mn-lt"/>
          <a:ea typeface="+mn-ea"/>
          <a:cs typeface="+mn-cs"/>
        </a:defRPr>
      </a:lvl6pPr>
      <a:lvl7pPr marL="13197764" indent="-1015213" algn="l" defTabSz="4060850" rtl="0" eaLnBrk="1" latinLnBrk="0" hangingPunct="1">
        <a:spcBef>
          <a:spcPct val="20000"/>
        </a:spcBef>
        <a:buFont typeface="Arial" pitchFamily="34" charset="0"/>
        <a:buChar char="•"/>
        <a:defRPr sz="8900" kern="1200">
          <a:solidFill>
            <a:schemeClr val="tx1"/>
          </a:solidFill>
          <a:latin typeface="+mn-lt"/>
          <a:ea typeface="+mn-ea"/>
          <a:cs typeface="+mn-cs"/>
        </a:defRPr>
      </a:lvl7pPr>
      <a:lvl8pPr marL="15228189" indent="-1015213" algn="l" defTabSz="4060850" rtl="0" eaLnBrk="1" latinLnBrk="0" hangingPunct="1">
        <a:spcBef>
          <a:spcPct val="20000"/>
        </a:spcBef>
        <a:buFont typeface="Arial" pitchFamily="34" charset="0"/>
        <a:buChar char="•"/>
        <a:defRPr sz="8900" kern="1200">
          <a:solidFill>
            <a:schemeClr val="tx1"/>
          </a:solidFill>
          <a:latin typeface="+mn-lt"/>
          <a:ea typeface="+mn-ea"/>
          <a:cs typeface="+mn-cs"/>
        </a:defRPr>
      </a:lvl8pPr>
      <a:lvl9pPr marL="17258614" indent="-1015213" algn="l" defTabSz="4060850" rtl="0" eaLnBrk="1" latinLnBrk="0" hangingPunct="1">
        <a:spcBef>
          <a:spcPct val="20000"/>
        </a:spcBef>
        <a:buFont typeface="Arial" pitchFamily="34" charset="0"/>
        <a:buChar char="•"/>
        <a:defRPr sz="8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060850" rtl="0" eaLnBrk="1" latinLnBrk="0" hangingPunct="1">
        <a:defRPr sz="8000" kern="1200">
          <a:solidFill>
            <a:schemeClr val="tx1"/>
          </a:solidFill>
          <a:latin typeface="+mn-lt"/>
          <a:ea typeface="+mn-ea"/>
          <a:cs typeface="+mn-cs"/>
        </a:defRPr>
      </a:lvl1pPr>
      <a:lvl2pPr marL="2030425" algn="l" defTabSz="4060850" rtl="0" eaLnBrk="1" latinLnBrk="0" hangingPunct="1">
        <a:defRPr sz="8000" kern="1200">
          <a:solidFill>
            <a:schemeClr val="tx1"/>
          </a:solidFill>
          <a:latin typeface="+mn-lt"/>
          <a:ea typeface="+mn-ea"/>
          <a:cs typeface="+mn-cs"/>
        </a:defRPr>
      </a:lvl2pPr>
      <a:lvl3pPr marL="4060850" algn="l" defTabSz="4060850" rtl="0" eaLnBrk="1" latinLnBrk="0" hangingPunct="1">
        <a:defRPr sz="8000" kern="1200">
          <a:solidFill>
            <a:schemeClr val="tx1"/>
          </a:solidFill>
          <a:latin typeface="+mn-lt"/>
          <a:ea typeface="+mn-ea"/>
          <a:cs typeface="+mn-cs"/>
        </a:defRPr>
      </a:lvl3pPr>
      <a:lvl4pPr marL="6091276" algn="l" defTabSz="4060850" rtl="0" eaLnBrk="1" latinLnBrk="0" hangingPunct="1">
        <a:defRPr sz="8000" kern="1200">
          <a:solidFill>
            <a:schemeClr val="tx1"/>
          </a:solidFill>
          <a:latin typeface="+mn-lt"/>
          <a:ea typeface="+mn-ea"/>
          <a:cs typeface="+mn-cs"/>
        </a:defRPr>
      </a:lvl4pPr>
      <a:lvl5pPr marL="8121701" algn="l" defTabSz="4060850" rtl="0" eaLnBrk="1" latinLnBrk="0" hangingPunct="1">
        <a:defRPr sz="8000" kern="1200">
          <a:solidFill>
            <a:schemeClr val="tx1"/>
          </a:solidFill>
          <a:latin typeface="+mn-lt"/>
          <a:ea typeface="+mn-ea"/>
          <a:cs typeface="+mn-cs"/>
        </a:defRPr>
      </a:lvl5pPr>
      <a:lvl6pPr marL="10152126" algn="l" defTabSz="4060850" rtl="0" eaLnBrk="1" latinLnBrk="0" hangingPunct="1">
        <a:defRPr sz="8000" kern="1200">
          <a:solidFill>
            <a:schemeClr val="tx1"/>
          </a:solidFill>
          <a:latin typeface="+mn-lt"/>
          <a:ea typeface="+mn-ea"/>
          <a:cs typeface="+mn-cs"/>
        </a:defRPr>
      </a:lvl6pPr>
      <a:lvl7pPr marL="12182551" algn="l" defTabSz="4060850" rtl="0" eaLnBrk="1" latinLnBrk="0" hangingPunct="1">
        <a:defRPr sz="8000" kern="1200">
          <a:solidFill>
            <a:schemeClr val="tx1"/>
          </a:solidFill>
          <a:latin typeface="+mn-lt"/>
          <a:ea typeface="+mn-ea"/>
          <a:cs typeface="+mn-cs"/>
        </a:defRPr>
      </a:lvl7pPr>
      <a:lvl8pPr marL="14212976" algn="l" defTabSz="4060850" rtl="0" eaLnBrk="1" latinLnBrk="0" hangingPunct="1">
        <a:defRPr sz="8000" kern="1200">
          <a:solidFill>
            <a:schemeClr val="tx1"/>
          </a:solidFill>
          <a:latin typeface="+mn-lt"/>
          <a:ea typeface="+mn-ea"/>
          <a:cs typeface="+mn-cs"/>
        </a:defRPr>
      </a:lvl8pPr>
      <a:lvl9pPr marL="16243402" algn="l" defTabSz="4060850" rtl="0" eaLnBrk="1" latinLnBrk="0" hangingPunct="1">
        <a:defRPr sz="8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996950" y="2047875"/>
            <a:ext cx="17945100" cy="85201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96950" y="11930063"/>
            <a:ext cx="17945100" cy="337407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996950" y="47386875"/>
            <a:ext cx="4652963" cy="27225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F67D99-BF77-4FA6-903A-CC006724CD99}" type="datetimeFigureOut">
              <a:rPr lang="zh-CN" altLang="en-US" smtClean="0"/>
              <a:pPr/>
              <a:t>2019/4/1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6811963" y="47386875"/>
            <a:ext cx="6315075" cy="27225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14289088" y="47386875"/>
            <a:ext cx="4652962" cy="27225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DFEE70-1D3A-49C2-A953-B71395FC6658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896" y="0"/>
            <a:ext cx="19909104" cy="7705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567994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mailto:***@caas.ac.cn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/>
          <p:cNvSpPr txBox="1">
            <a:spLocks noChangeArrowheads="1"/>
          </p:cNvSpPr>
          <p:nvPr/>
        </p:nvSpPr>
        <p:spPr bwMode="auto">
          <a:xfrm>
            <a:off x="3389313" y="23493810"/>
            <a:ext cx="8774112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53344" tIns="126672" rIns="253344" bIns="12667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endParaRPr lang="zh-CN" alt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1904604" y="4465168"/>
            <a:ext cx="15751175" cy="127158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253344" tIns="126672" rIns="253344" bIns="126672" anchor="ctr">
            <a:spAutoFit/>
          </a:bodyPr>
          <a:lstStyle/>
          <a:p>
            <a:pPr algn="ctr" eaLnBrk="0" hangingPunct="0"/>
            <a:r>
              <a:rPr lang="zh-CN" altLang="en-US" sz="6600" b="1" dirty="0" smtClean="0">
                <a:latin typeface="Arial" charset="0"/>
                <a:ea typeface="黑体" pitchFamily="2" charset="-122"/>
                <a:cs typeface="Arial" charset="0"/>
              </a:rPr>
              <a:t>墙报题目</a:t>
            </a:r>
            <a:endParaRPr lang="en-US" altLang="zh-CN" sz="6600" b="1" dirty="0">
              <a:latin typeface="Arial" charset="0"/>
              <a:ea typeface="黑体" pitchFamily="2" charset="-122"/>
              <a:cs typeface="Arial" charset="0"/>
            </a:endParaRPr>
          </a:p>
        </p:txBody>
      </p:sp>
      <p:sp>
        <p:nvSpPr>
          <p:cNvPr id="6" name="Rectangle 11"/>
          <p:cNvSpPr>
            <a:spLocks noChangeArrowheads="1"/>
          </p:cNvSpPr>
          <p:nvPr/>
        </p:nvSpPr>
        <p:spPr bwMode="auto">
          <a:xfrm>
            <a:off x="1472557" y="6409384"/>
            <a:ext cx="17065896" cy="93292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 lIns="253344" tIns="126672" rIns="253344" bIns="126672" anchor="ctr">
            <a:spAutoFit/>
          </a:bodyPr>
          <a:lstStyle/>
          <a:p>
            <a:pPr algn="ctr" eaLnBrk="0" hangingPunct="0"/>
            <a:r>
              <a:rPr lang="zh-CN" altLang="en-US" sz="4400" dirty="0" smtClean="0">
                <a:latin typeface="Arial" charset="0"/>
                <a:cs typeface="Arial" charset="0"/>
              </a:rPr>
              <a:t>作者</a:t>
            </a:r>
            <a:endParaRPr lang="zh-CN" altLang="en-US" sz="4400" dirty="0">
              <a:latin typeface="Arial" charset="0"/>
              <a:cs typeface="Arial" charset="0"/>
            </a:endParaRPr>
          </a:p>
        </p:txBody>
      </p:sp>
      <p:sp>
        <p:nvSpPr>
          <p:cNvPr id="7" name="Rectangle 13"/>
          <p:cNvSpPr>
            <a:spLocks noChangeArrowheads="1"/>
          </p:cNvSpPr>
          <p:nvPr/>
        </p:nvSpPr>
        <p:spPr bwMode="auto">
          <a:xfrm>
            <a:off x="1274763" y="7957397"/>
            <a:ext cx="17407705" cy="85598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 lIns="253344" tIns="126672" rIns="253344" bIns="126672" anchor="ctr">
            <a:spAutoFit/>
          </a:bodyPr>
          <a:lstStyle/>
          <a:p>
            <a:pPr algn="ctr" eaLnBrk="0" hangingPunct="0"/>
            <a:r>
              <a:rPr lang="en-US" altLang="zh-CN" sz="3900" dirty="0" smtClean="0">
                <a:latin typeface="Arial" charset="0"/>
                <a:cs typeface="Arial" charset="0"/>
              </a:rPr>
              <a:t>(</a:t>
            </a:r>
            <a:r>
              <a:rPr lang="zh-CN" altLang="en-US" sz="3900" dirty="0" smtClean="0">
                <a:latin typeface="Arial" charset="0"/>
                <a:cs typeface="Arial" charset="0"/>
              </a:rPr>
              <a:t>作者单位信息，</a:t>
            </a:r>
            <a:r>
              <a:rPr lang="zh-CN" altLang="en-US" sz="3900" dirty="0">
                <a:latin typeface="Arial" charset="0"/>
                <a:cs typeface="Arial" charset="0"/>
              </a:rPr>
              <a:t>　*</a:t>
            </a:r>
            <a:r>
              <a:rPr lang="en-US" altLang="zh-CN" sz="3900" dirty="0">
                <a:latin typeface="Times New Roman" pitchFamily="18" charset="0"/>
                <a:cs typeface="Times New Roman" pitchFamily="18" charset="0"/>
              </a:rPr>
              <a:t>E-mail: </a:t>
            </a:r>
            <a:r>
              <a:rPr lang="en-US" altLang="zh-CN" sz="3900" dirty="0" smtClean="0">
                <a:latin typeface="Times New Roman" pitchFamily="18" charset="0"/>
                <a:cs typeface="Times New Roman" pitchFamily="18" charset="0"/>
                <a:hlinkClick r:id="rId2"/>
              </a:rPr>
              <a:t>***@***.**.</a:t>
            </a:r>
            <a:r>
              <a:rPr lang="en-US" altLang="zh-CN" sz="3900" dirty="0" smtClean="0">
                <a:latin typeface="Times New Roman" pitchFamily="18" charset="0"/>
                <a:cs typeface="Times New Roman" pitchFamily="18" charset="0"/>
              </a:rPr>
              <a:t>**)</a:t>
            </a:r>
            <a:endParaRPr lang="en-US" altLang="zh-CN" sz="39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14"/>
          <p:cNvSpPr>
            <a:spLocks noChangeAspect="1" noChangeArrowheads="1"/>
          </p:cNvSpPr>
          <p:nvPr/>
        </p:nvSpPr>
        <p:spPr bwMode="auto">
          <a:xfrm>
            <a:off x="996950" y="9842897"/>
            <a:ext cx="18014950" cy="2128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53344" tIns="126672" rIns="253344" bIns="126672" anchor="ctr"/>
          <a:lstStyle/>
          <a:p>
            <a:pPr algn="just">
              <a:lnSpc>
                <a:spcPct val="120000"/>
              </a:lnSpc>
            </a:pPr>
            <a:r>
              <a:rPr lang="zh-CN" altLang="en-US" sz="3800" dirty="0" smtClean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      墙报内容</a:t>
            </a:r>
            <a:r>
              <a:rPr lang="en-US" altLang="zh-CN" sz="3800" dirty="0" smtClean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 smtClean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 smtClean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 smtClean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 smtClean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 smtClean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 smtClean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 smtClean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 smtClean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 smtClean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 smtClean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 smtClean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 smtClean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 smtClean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 smtClean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 smtClean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 smtClean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 smtClean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 smtClean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 </a:t>
            </a:r>
            <a:endParaRPr lang="zh-CN" altLang="en-US" sz="3800" dirty="0">
              <a:latin typeface="Times New Roman" pitchFamily="18" charset="0"/>
              <a:ea typeface="楷体_GB2312" pitchFamily="49" charset="-122"/>
              <a:cs typeface="Times New Roman" pitchFamily="18" charset="0"/>
            </a:endParaRPr>
          </a:p>
        </p:txBody>
      </p:sp>
      <p:sp>
        <p:nvSpPr>
          <p:cNvPr id="9" name="Rectangle 27"/>
          <p:cNvSpPr>
            <a:spLocks noChangeArrowheads="1"/>
          </p:cNvSpPr>
          <p:nvPr/>
        </p:nvSpPr>
        <p:spPr bwMode="auto">
          <a:xfrm>
            <a:off x="998538" y="12457510"/>
            <a:ext cx="10410825" cy="7974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53344" tIns="126672" rIns="253344" bIns="126672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3800" dirty="0" smtClean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      墙报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内容</a:t>
            </a:r>
            <a:r>
              <a:rPr lang="en-US" altLang="zh-CN" sz="3800" dirty="0" smtClean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 smtClean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 smtClean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 smtClean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 smtClean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 smtClean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 smtClean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 smtClean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 smtClean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 smtClean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 smtClean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 smtClean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 smtClean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 smtClean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 smtClean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 smtClean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 smtClean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</a:p>
          <a:p>
            <a:pPr algn="just">
              <a:lnSpc>
                <a:spcPct val="120000"/>
              </a:lnSpc>
            </a:pPr>
            <a:r>
              <a:rPr lang="zh-CN" altLang="en-US" sz="3800" dirty="0" smtClean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     墙报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内容</a:t>
            </a:r>
            <a:r>
              <a:rPr lang="en-US" altLang="zh-CN" sz="3800" dirty="0" smtClean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 smtClean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 smtClean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 smtClean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 smtClean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 smtClean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 smtClean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 smtClean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 smtClean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 smtClean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 smtClean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 smtClean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 smtClean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 smtClean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 smtClean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 </a:t>
            </a:r>
            <a:endParaRPr lang="en-US" altLang="zh-CN" sz="3800" dirty="0" smtClean="0">
              <a:latin typeface="Times New Roman" pitchFamily="18" charset="0"/>
              <a:ea typeface="楷体_GB2312" pitchFamily="49" charset="-122"/>
              <a:cs typeface="Times New Roman" pitchFamily="18" charset="0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3800" dirty="0" smtClean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      墙报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内容</a:t>
            </a:r>
            <a:r>
              <a:rPr lang="en-US" altLang="zh-CN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 smtClean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endParaRPr lang="zh-CN" altLang="en-US" sz="3800" dirty="0">
              <a:latin typeface="Times New Roman" pitchFamily="18" charset="0"/>
              <a:ea typeface="楷体_GB2312" pitchFamily="49" charset="-122"/>
              <a:cs typeface="Times New Roman" pitchFamily="18" charset="0"/>
            </a:endParaRPr>
          </a:p>
        </p:txBody>
      </p:sp>
      <p:sp>
        <p:nvSpPr>
          <p:cNvPr id="10" name="Rectangle 28"/>
          <p:cNvSpPr>
            <a:spLocks noChangeArrowheads="1"/>
          </p:cNvSpPr>
          <p:nvPr/>
        </p:nvSpPr>
        <p:spPr bwMode="auto">
          <a:xfrm>
            <a:off x="11368088" y="22098397"/>
            <a:ext cx="7573962" cy="5869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53344" tIns="126672" rIns="253344" bIns="126672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3800" dirty="0" smtClean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      墙报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内容</a:t>
            </a:r>
            <a:r>
              <a:rPr lang="en-US" altLang="zh-CN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 smtClean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</a:p>
          <a:p>
            <a:pPr algn="just">
              <a:lnSpc>
                <a:spcPct val="120000"/>
              </a:lnSpc>
            </a:pPr>
            <a:r>
              <a:rPr lang="zh-CN" altLang="en-US" sz="3800" dirty="0" smtClean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      墙报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内容</a:t>
            </a:r>
            <a:r>
              <a:rPr lang="en-US" altLang="zh-CN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</a:t>
            </a:r>
            <a:r>
              <a:rPr lang="zh-CN" altLang="en-US" sz="3800" dirty="0" smtClean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内容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 smtClean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endParaRPr lang="en-US" altLang="zh-CN" sz="3800" dirty="0">
              <a:latin typeface="Times New Roman" pitchFamily="18" charset="0"/>
              <a:ea typeface="楷体_GB2312" pitchFamily="49" charset="-122"/>
              <a:cs typeface="Times New Roman" pitchFamily="18" charset="0"/>
            </a:endParaRPr>
          </a:p>
        </p:txBody>
      </p:sp>
      <p:sp>
        <p:nvSpPr>
          <p:cNvPr id="11" name="Rectangle 30"/>
          <p:cNvSpPr>
            <a:spLocks noChangeArrowheads="1"/>
          </p:cNvSpPr>
          <p:nvPr/>
        </p:nvSpPr>
        <p:spPr bwMode="auto">
          <a:xfrm>
            <a:off x="795338" y="36968510"/>
            <a:ext cx="18348325" cy="3062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53344" tIns="126672" rIns="253344" bIns="126672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3800" dirty="0" smtClean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       墙报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内容</a:t>
            </a:r>
            <a:r>
              <a:rPr lang="en-US" altLang="zh-CN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 smtClean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 smtClean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endParaRPr lang="zh-CN" altLang="en-US" sz="3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ectangle 32"/>
          <p:cNvSpPr>
            <a:spLocks noChangeArrowheads="1"/>
          </p:cNvSpPr>
          <p:nvPr/>
        </p:nvSpPr>
        <p:spPr bwMode="auto">
          <a:xfrm>
            <a:off x="11368088" y="19288522"/>
            <a:ext cx="7573962" cy="138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53344" tIns="126672" rIns="253344" bIns="126672" anchor="ctr">
            <a:spAutoFit/>
          </a:bodyPr>
          <a:lstStyle/>
          <a:p>
            <a:pPr algn="ctr" eaLnBrk="0" hangingPunct="0">
              <a:lnSpc>
                <a:spcPct val="120000"/>
              </a:lnSpc>
            </a:pPr>
            <a:r>
              <a:rPr lang="zh-CN" altLang="en-US" sz="3300" dirty="0">
                <a:latin typeface="Times New Roman" pitchFamily="18" charset="0"/>
                <a:cs typeface="Times New Roman" pitchFamily="18" charset="0"/>
              </a:rPr>
              <a:t>　</a:t>
            </a:r>
            <a:r>
              <a:rPr lang="zh-CN" altLang="en-US" sz="3300" dirty="0" smtClean="0">
                <a:latin typeface="Times New Roman" pitchFamily="18" charset="0"/>
                <a:cs typeface="Times New Roman" pitchFamily="18" charset="0"/>
              </a:rPr>
              <a:t>图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1   XXX </a:t>
            </a:r>
            <a:r>
              <a:rPr lang="en-US" altLang="zh-CN" sz="2800" dirty="0" err="1">
                <a:latin typeface="Times New Roman" pitchFamily="18" charset="0"/>
                <a:cs typeface="Times New Roman" pitchFamily="18" charset="0"/>
              </a:rPr>
              <a:t>XXX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err="1">
                <a:latin typeface="Times New Roman" pitchFamily="18" charset="0"/>
                <a:cs typeface="Times New Roman" pitchFamily="18" charset="0"/>
              </a:rPr>
              <a:t>XXX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err="1">
                <a:latin typeface="Times New Roman" pitchFamily="18" charset="0"/>
                <a:cs typeface="Times New Roman" pitchFamily="18" charset="0"/>
              </a:rPr>
              <a:t>XXX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err="1">
                <a:latin typeface="Times New Roman" pitchFamily="18" charset="0"/>
                <a:cs typeface="Times New Roman" pitchFamily="18" charset="0"/>
              </a:rPr>
              <a:t>XXX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err="1">
                <a:latin typeface="Times New Roman" pitchFamily="18" charset="0"/>
                <a:cs typeface="Times New Roman" pitchFamily="18" charset="0"/>
              </a:rPr>
              <a:t>XXX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err="1">
                <a:latin typeface="Times New Roman" pitchFamily="18" charset="0"/>
                <a:cs typeface="Times New Roman" pitchFamily="18" charset="0"/>
              </a:rPr>
              <a:t>XXX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err="1">
                <a:latin typeface="Times New Roman" pitchFamily="18" charset="0"/>
                <a:cs typeface="Times New Roman" pitchFamily="18" charset="0"/>
              </a:rPr>
              <a:t>XXX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err="1">
                <a:latin typeface="Times New Roman" pitchFamily="18" charset="0"/>
                <a:cs typeface="Times New Roman" pitchFamily="18" charset="0"/>
              </a:rPr>
              <a:t>XXX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err="1">
                <a:latin typeface="Times New Roman" pitchFamily="18" charset="0"/>
                <a:cs typeface="Times New Roman" pitchFamily="18" charset="0"/>
              </a:rPr>
              <a:t>XXX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err="1">
                <a:latin typeface="Times New Roman" pitchFamily="18" charset="0"/>
                <a:cs typeface="Times New Roman" pitchFamily="18" charset="0"/>
              </a:rPr>
              <a:t>XXX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err="1">
                <a:latin typeface="Times New Roman" pitchFamily="18" charset="0"/>
                <a:cs typeface="Times New Roman" pitchFamily="18" charset="0"/>
              </a:rPr>
              <a:t>XXX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err="1">
                <a:latin typeface="Times New Roman" pitchFamily="18" charset="0"/>
                <a:cs typeface="Times New Roman" pitchFamily="18" charset="0"/>
              </a:rPr>
              <a:t>XXX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.</a:t>
            </a:r>
            <a:endParaRPr lang="zh-CN" alt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Rectangle 33"/>
          <p:cNvSpPr>
            <a:spLocks noChangeArrowheads="1"/>
          </p:cNvSpPr>
          <p:nvPr/>
        </p:nvSpPr>
        <p:spPr bwMode="auto">
          <a:xfrm>
            <a:off x="1195388" y="28284206"/>
            <a:ext cx="10990262" cy="772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53344" tIns="126672" rIns="253344" bIns="126672" anchor="ctr">
            <a:spAutoFit/>
          </a:bodyPr>
          <a:lstStyle/>
          <a:p>
            <a:pPr algn="ctr" eaLnBrk="0" hangingPunct="0">
              <a:lnSpc>
                <a:spcPct val="120000"/>
              </a:lnSpc>
            </a:pPr>
            <a:r>
              <a:rPr lang="zh-CN" altLang="en-US" sz="2800" dirty="0" smtClean="0">
                <a:latin typeface="Times New Roman" pitchFamily="18" charset="0"/>
                <a:cs typeface="Times New Roman" pitchFamily="18" charset="0"/>
              </a:rPr>
              <a:t>图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zh-CN" altLang="en-US" sz="2800" dirty="0">
                <a:latin typeface="Times New Roman" pitchFamily="18" charset="0"/>
                <a:cs typeface="Times New Roman" pitchFamily="18" charset="0"/>
              </a:rPr>
              <a:t>　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xxx </a:t>
            </a:r>
            <a:r>
              <a:rPr lang="en-US" altLang="zh-CN" sz="2800" dirty="0" err="1">
                <a:latin typeface="Times New Roman" pitchFamily="18" charset="0"/>
                <a:cs typeface="Times New Roman" pitchFamily="18" charset="0"/>
              </a:rPr>
              <a:t>xxx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err="1">
                <a:latin typeface="Times New Roman" pitchFamily="18" charset="0"/>
                <a:cs typeface="Times New Roman" pitchFamily="18" charset="0"/>
              </a:rPr>
              <a:t>xxx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err="1">
                <a:latin typeface="Times New Roman" pitchFamily="18" charset="0"/>
                <a:cs typeface="Times New Roman" pitchFamily="18" charset="0"/>
              </a:rPr>
              <a:t>xxx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err="1">
                <a:latin typeface="Times New Roman" pitchFamily="18" charset="0"/>
                <a:cs typeface="Times New Roman" pitchFamily="18" charset="0"/>
              </a:rPr>
              <a:t>xxx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err="1">
                <a:latin typeface="Times New Roman" pitchFamily="18" charset="0"/>
                <a:cs typeface="Times New Roman" pitchFamily="18" charset="0"/>
              </a:rPr>
              <a:t>xxx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err="1">
                <a:latin typeface="Times New Roman" pitchFamily="18" charset="0"/>
                <a:cs typeface="Times New Roman" pitchFamily="18" charset="0"/>
              </a:rPr>
              <a:t>xxx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.</a:t>
            </a:r>
            <a:endParaRPr lang="zh-CN" alt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Rectangle 34"/>
          <p:cNvSpPr>
            <a:spLocks noChangeArrowheads="1"/>
          </p:cNvSpPr>
          <p:nvPr/>
        </p:nvSpPr>
        <p:spPr bwMode="auto">
          <a:xfrm>
            <a:off x="3590925" y="35939925"/>
            <a:ext cx="11890375" cy="772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53344" tIns="126672" rIns="253344" bIns="126672" anchor="ctr">
            <a:spAutoFit/>
          </a:bodyPr>
          <a:lstStyle/>
          <a:p>
            <a:pPr algn="ctr" eaLnBrk="0" hangingPunct="0">
              <a:lnSpc>
                <a:spcPct val="120000"/>
              </a:lnSpc>
            </a:pPr>
            <a:r>
              <a:rPr lang="zh-CN" altLang="en-US" sz="2800" dirty="0" smtClean="0">
                <a:latin typeface="Times New Roman" pitchFamily="18" charset="0"/>
                <a:cs typeface="Times New Roman" pitchFamily="18" charset="0"/>
              </a:rPr>
              <a:t>图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3  </a:t>
            </a:r>
            <a:r>
              <a:rPr lang="en-US" altLang="zh-CN" sz="2800" dirty="0" err="1">
                <a:latin typeface="Times New Roman" pitchFamily="18" charset="0"/>
                <a:cs typeface="Times New Roman" pitchFamily="18" charset="0"/>
              </a:rPr>
              <a:t>xxxxx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err="1">
                <a:latin typeface="Times New Roman" pitchFamily="18" charset="0"/>
                <a:cs typeface="Times New Roman" pitchFamily="18" charset="0"/>
              </a:rPr>
              <a:t>xxxxx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err="1">
                <a:latin typeface="Times New Roman" pitchFamily="18" charset="0"/>
                <a:cs typeface="Times New Roman" pitchFamily="18" charset="0"/>
              </a:rPr>
              <a:t>xxxxxxxxxxxxxx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err="1">
                <a:latin typeface="Times New Roman" pitchFamily="18" charset="0"/>
                <a:cs typeface="Times New Roman" pitchFamily="18" charset="0"/>
              </a:rPr>
              <a:t>xxxxxxxxxxxxxxx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err="1">
                <a:latin typeface="Times New Roman" pitchFamily="18" charset="0"/>
                <a:cs typeface="Times New Roman" pitchFamily="18" charset="0"/>
              </a:rPr>
              <a:t>xxxxxxxxxxxxxxxx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.</a:t>
            </a:r>
            <a:endParaRPr lang="zh-CN" alt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 Box 38"/>
          <p:cNvSpPr txBox="1">
            <a:spLocks noChangeArrowheads="1"/>
          </p:cNvSpPr>
          <p:nvPr/>
        </p:nvSpPr>
        <p:spPr bwMode="auto">
          <a:xfrm>
            <a:off x="796925" y="40475297"/>
            <a:ext cx="18341975" cy="6257925"/>
          </a:xfrm>
          <a:prstGeom prst="rect">
            <a:avLst/>
          </a:prstGeom>
          <a:noFill/>
          <a:ln>
            <a:noFill/>
          </a:ln>
          <a:extLst/>
        </p:spPr>
        <p:txBody>
          <a:bodyPr lIns="253344" tIns="126672" rIns="253344" bIns="126672" anchor="ctr"/>
          <a:lstStyle>
            <a:lvl1pPr indent="808038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just">
              <a:lnSpc>
                <a:spcPct val="120000"/>
              </a:lnSpc>
            </a:pPr>
            <a:endParaRPr lang="en-US" altLang="zh-CN" sz="3800" dirty="0">
              <a:latin typeface="Times New Roman" pitchFamily="18" charset="0"/>
              <a:ea typeface="楷体_GB2312" pitchFamily="49" charset="-122"/>
              <a:cs typeface="Times New Roman" pitchFamily="18" charset="0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3800" dirty="0" smtClean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内容</a:t>
            </a:r>
            <a:r>
              <a:rPr lang="en-US" altLang="zh-CN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 smtClean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</a:p>
          <a:p>
            <a:pPr>
              <a:lnSpc>
                <a:spcPct val="120000"/>
              </a:lnSpc>
            </a:pPr>
            <a:r>
              <a:rPr lang="zh-CN" altLang="en-US" sz="3800" dirty="0" smtClean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墙报墙报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内容</a:t>
            </a:r>
            <a:r>
              <a:rPr lang="en-US" altLang="zh-CN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r>
              <a:rPr lang="zh-CN" altLang="en-US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墙报内容</a:t>
            </a:r>
            <a:r>
              <a:rPr lang="en-US" altLang="zh-CN" sz="3800" dirty="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endParaRPr lang="zh-CN" altLang="en-US" sz="3800" dirty="0">
              <a:latin typeface="Times New Roman" pitchFamily="18" charset="0"/>
              <a:cs typeface="Times New Roman" pitchFamily="18" charset="0"/>
            </a:endParaRPr>
          </a:p>
          <a:p>
            <a:pPr indent="0" algn="just">
              <a:lnSpc>
                <a:spcPct val="120000"/>
              </a:lnSpc>
              <a:defRPr/>
            </a:pPr>
            <a:endParaRPr lang="zh-CN" altLang="en-US" sz="38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20000"/>
              </a:lnSpc>
              <a:defRPr/>
            </a:pPr>
            <a:endParaRPr lang="zh-CN" altLang="en-US" sz="3800" dirty="0" smtClean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796925" y="9433322"/>
            <a:ext cx="18145125" cy="4763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9" descr="D:\2009-2012微生物资源中心\会议文件\ICCC13\poster模板\pic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504738" y="12476560"/>
            <a:ext cx="5813425" cy="653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20" descr="D:\2009-2012微生物资源中心\会议文件\ICCC13\poster模板\pic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74763" y="22415897"/>
            <a:ext cx="9271000" cy="576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21" descr="D:\2009-2012微生物资源中心\会议文件\ICCC13\poster模板\pic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05063" y="29556472"/>
            <a:ext cx="14404975" cy="648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Box 2"/>
          <p:cNvSpPr txBox="1">
            <a:spLocks noChangeArrowheads="1"/>
          </p:cNvSpPr>
          <p:nvPr/>
        </p:nvSpPr>
        <p:spPr bwMode="auto">
          <a:xfrm>
            <a:off x="13930313" y="14978460"/>
            <a:ext cx="3671887" cy="11080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zh-CN" altLang="en-US" sz="6600" dirty="0" smtClean="0"/>
              <a:t>图</a:t>
            </a:r>
            <a:r>
              <a:rPr lang="en-US" altLang="zh-CN" sz="6600" dirty="0" smtClean="0"/>
              <a:t> </a:t>
            </a:r>
            <a:r>
              <a:rPr lang="en-US" altLang="zh-CN" sz="6600" dirty="0"/>
              <a:t>1</a:t>
            </a:r>
            <a:endParaRPr lang="zh-CN" altLang="en-US" sz="6600" dirty="0"/>
          </a:p>
        </p:txBody>
      </p:sp>
      <p:sp>
        <p:nvSpPr>
          <p:cNvPr id="21" name="TextBox 18"/>
          <p:cNvSpPr txBox="1">
            <a:spLocks noChangeArrowheads="1"/>
          </p:cNvSpPr>
          <p:nvPr/>
        </p:nvSpPr>
        <p:spPr bwMode="auto">
          <a:xfrm>
            <a:off x="4073525" y="24552672"/>
            <a:ext cx="3673475" cy="11080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zh-CN" altLang="en-US" sz="6600" dirty="0" smtClean="0"/>
              <a:t>图</a:t>
            </a:r>
            <a:r>
              <a:rPr lang="en-US" altLang="zh-CN" sz="6600" dirty="0" smtClean="0"/>
              <a:t> </a:t>
            </a:r>
            <a:r>
              <a:rPr lang="en-US" altLang="zh-CN" sz="6600" dirty="0"/>
              <a:t>2</a:t>
            </a:r>
            <a:endParaRPr lang="zh-CN" altLang="en-US" sz="6600" dirty="0"/>
          </a:p>
        </p:txBody>
      </p:sp>
      <p:sp>
        <p:nvSpPr>
          <p:cNvPr id="22" name="TextBox 19"/>
          <p:cNvSpPr txBox="1">
            <a:spLocks noChangeArrowheads="1"/>
          </p:cNvSpPr>
          <p:nvPr/>
        </p:nvSpPr>
        <p:spPr bwMode="auto">
          <a:xfrm>
            <a:off x="6691313" y="32220297"/>
            <a:ext cx="3824287" cy="11080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6600" dirty="0" smtClean="0"/>
              <a:t>图</a:t>
            </a:r>
            <a:r>
              <a:rPr lang="en-US" altLang="zh-CN" sz="6600" dirty="0" smtClean="0"/>
              <a:t>3</a:t>
            </a:r>
            <a:endParaRPr lang="zh-CN" altLang="en-US" sz="6600" dirty="0"/>
          </a:p>
        </p:txBody>
      </p:sp>
    </p:spTree>
    <p:extLst>
      <p:ext uri="{BB962C8B-B14F-4D97-AF65-F5344CB8AC3E}">
        <p14:creationId xmlns:p14="http://schemas.microsoft.com/office/powerpoint/2010/main" xmlns="" val="1179611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549</Words>
  <Application>Microsoft Office PowerPoint</Application>
  <PresentationFormat>自定义</PresentationFormat>
  <Paragraphs>19</Paragraphs>
  <Slides>1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1</vt:i4>
      </vt:variant>
    </vt:vector>
  </HeadingPairs>
  <TitlesOfParts>
    <vt:vector size="3" baseType="lpstr">
      <vt:lpstr>Office 主题</vt:lpstr>
      <vt:lpstr>自定义设计方案</vt:lpstr>
      <vt:lpstr>幻灯片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cp:lastModifiedBy>微软用户</cp:lastModifiedBy>
  <cp:revision>18</cp:revision>
  <dcterms:modified xsi:type="dcterms:W3CDTF">2019-04-01T02:54:45Z</dcterms:modified>
</cp:coreProperties>
</file>